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3" r:id="rId1"/>
  </p:sldMasterIdLst>
  <p:sldIdLst>
    <p:sldId id="256" r:id="rId2"/>
    <p:sldId id="269" r:id="rId3"/>
    <p:sldId id="273" r:id="rId4"/>
    <p:sldId id="274" r:id="rId5"/>
    <p:sldId id="266" r:id="rId6"/>
    <p:sldId id="275" r:id="rId7"/>
    <p:sldId id="277" r:id="rId8"/>
    <p:sldId id="276" r:id="rId9"/>
    <p:sldId id="258" r:id="rId10"/>
    <p:sldId id="278" r:id="rId11"/>
    <p:sldId id="261" r:id="rId12"/>
    <p:sldId id="262" r:id="rId13"/>
    <p:sldId id="263" r:id="rId14"/>
    <p:sldId id="264" r:id="rId15"/>
    <p:sldId id="265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96" y="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925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752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6893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630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22957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248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48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600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646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194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707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370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824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374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594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190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3299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6218" y="1090843"/>
            <a:ext cx="8865325" cy="2312126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Описание помещения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85430" y="3291840"/>
            <a:ext cx="8791575" cy="1873885"/>
          </a:xfrm>
        </p:spPr>
        <p:txBody>
          <a:bodyPr>
            <a:normAutofit/>
          </a:bodyPr>
          <a:lstStyle/>
          <a:p>
            <a:pPr algn="ctr"/>
            <a:endParaRPr lang="ru-RU" sz="3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62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нужно знать для того, чтобы описать помещение?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1865" y="1930400"/>
            <a:ext cx="10430935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Составим план: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1.Помещение:                   </a:t>
            </a:r>
          </a:p>
          <a:p>
            <a:pPr marL="0" indent="0">
              <a:buNone/>
            </a:pPr>
            <a:r>
              <a:rPr lang="ru-RU" sz="2400" dirty="0"/>
              <a:t>1) размеры комнаты, высота, ширина; просторно ли, светло ли и т.д.</a:t>
            </a:r>
          </a:p>
          <a:p>
            <a:pPr marL="0" indent="0">
              <a:buNone/>
            </a:pPr>
            <a:r>
              <a:rPr lang="ru-RU" sz="2400" dirty="0"/>
              <a:t>2) окна, их величина, оформление;</a:t>
            </a:r>
          </a:p>
          <a:p>
            <a:pPr marL="0" indent="0">
              <a:buNone/>
            </a:pPr>
            <a:r>
              <a:rPr lang="ru-RU" sz="2400" dirty="0"/>
              <a:t>3) стены и пол, их цвет;</a:t>
            </a:r>
          </a:p>
          <a:p>
            <a:pPr marL="0" indent="0">
              <a:buNone/>
            </a:pPr>
            <a:r>
              <a:rPr lang="ru-RU" sz="2400" dirty="0"/>
              <a:t>4) есть ли декор, каков стиль помещения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/>
              <a:t>II. Мебель, которая находится в комнате, ее стиль и </a:t>
            </a:r>
            <a:r>
              <a:rPr lang="ru-RU" sz="2400" dirty="0" smtClean="0"/>
              <a:t>качество. </a:t>
            </a:r>
          </a:p>
          <a:p>
            <a:pPr marL="0" indent="0">
              <a:buNone/>
            </a:pPr>
            <a:r>
              <a:rPr lang="ru-RU" sz="2400" dirty="0" smtClean="0"/>
              <a:t>Описание </a:t>
            </a:r>
            <a:r>
              <a:rPr lang="ru-RU" sz="2400" dirty="0"/>
              <a:t>деталей</a:t>
            </a:r>
          </a:p>
          <a:p>
            <a:pPr marL="0" indent="0">
              <a:buNone/>
            </a:pPr>
            <a:r>
              <a:rPr lang="ru-RU" sz="2400" dirty="0"/>
              <a:t>III</a:t>
            </a:r>
            <a:r>
              <a:rPr lang="ru-RU" sz="2400" dirty="0" smtClean="0"/>
              <a:t>. </a:t>
            </a:r>
            <a:r>
              <a:rPr lang="ru-RU" sz="2400" dirty="0"/>
              <a:t>Вывод, общее </a:t>
            </a:r>
            <a:r>
              <a:rPr lang="ru-RU" sz="2400" dirty="0" smtClean="0"/>
              <a:t>впечатление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74874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686" y="790796"/>
            <a:ext cx="9905998" cy="857585"/>
          </a:xfrm>
        </p:spPr>
        <p:txBody>
          <a:bodyPr/>
          <a:lstStyle/>
          <a:p>
            <a:pPr algn="ctr"/>
            <a:r>
              <a:rPr lang="ru-RU" dirty="0" smtClean="0"/>
              <a:t>Моя комната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0829" y="1975058"/>
            <a:ext cx="8877484" cy="3880773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Комната - светлая, просторная, уютная.</a:t>
            </a:r>
          </a:p>
          <a:p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Стены - оклеены обоями кремового цвета с желтыми цветочками.</a:t>
            </a:r>
          </a:p>
          <a:p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Окно- выходит во двор, большое, широкий подоконник, фиалки, </a:t>
            </a:r>
            <a:r>
              <a:rPr lang="ru-RU" sz="24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г</a:t>
            </a:r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ерань.</a:t>
            </a:r>
          </a:p>
          <a:p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Полы- линолеум, рисунок в виде темных квадратов.</a:t>
            </a:r>
          </a:p>
          <a:p>
            <a:r>
              <a:rPr lang="ru-RU" sz="24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Стол- письменный, полированный, выдвижные ящики</a:t>
            </a:r>
            <a:endParaRPr lang="ru-RU" sz="2400" i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91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Моя комната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1026" y="1742577"/>
            <a:ext cx="8596668" cy="3880773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Диван - раскладной, удобный, светло- коричневая обивка.</a:t>
            </a:r>
          </a:p>
          <a:p>
            <a:r>
              <a:rPr lang="ru-RU" sz="32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Шкаф- двухстворчатый, зеркальные дверца, узорчатая планка.</a:t>
            </a:r>
            <a:endParaRPr lang="ru-RU" sz="3200" i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3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90331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Пример сочинения.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4812" y="1577493"/>
            <a:ext cx="8596668" cy="3880773"/>
          </a:xfrm>
        </p:spPr>
        <p:txBody>
          <a:bodyPr>
            <a:noAutofit/>
          </a:bodyPr>
          <a:lstStyle/>
          <a:p>
            <a:pPr algn="just"/>
            <a:r>
              <a:rPr lang="ru-RU" sz="28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Комната, в которой я живу, светлая и просторная. Стены оклеены обоями. Я выбирала их сама. На кремовом- ярко-желтые листочки. Такой фон создает ощущение тепла и уюта.</a:t>
            </a:r>
          </a:p>
          <a:p>
            <a:pPr algn="just"/>
            <a:r>
              <a:rPr lang="ru-RU" sz="28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Окно моей комнаты выходит во двор, я очень люблю наблюдать за играющими в песке малышами. Бывает, что в мое окно влетает футбольный мяч. На широком подоконнике очень много растений: </a:t>
            </a:r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а</a:t>
            </a:r>
            <a:r>
              <a:rPr lang="ru-RU" sz="28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спарагус, фиалки, герань, кактусы.</a:t>
            </a:r>
            <a:endParaRPr lang="ru-RU" sz="2800" i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78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005" y="141440"/>
            <a:ext cx="9905998" cy="674705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004" y="816145"/>
            <a:ext cx="9905999" cy="5477311"/>
          </a:xfrm>
        </p:spPr>
        <p:txBody>
          <a:bodyPr>
            <a:noAutofit/>
          </a:bodyPr>
          <a:lstStyle/>
          <a:p>
            <a:pPr algn="just"/>
            <a:r>
              <a:rPr lang="ru-RU" sz="28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Пол в комнате, как и во всей квартире, застелен линолеумом, рисунок которого напоминает паркет.</a:t>
            </a:r>
          </a:p>
          <a:p>
            <a:pPr algn="just"/>
            <a:r>
              <a:rPr lang="ru-RU" sz="28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Мебели в комнате мало, только самое необходимое. У окна стоит письменный стол. На его полированной крышке в ясную погоду отражается солнце. В столе несколько выдвижных ящиков, где я храню учебники, тетради и всякие мелочи.</a:t>
            </a:r>
          </a:p>
          <a:p>
            <a:pPr algn="just"/>
            <a:r>
              <a:rPr lang="ru-RU" sz="28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Стульев в комнате мало, всего два. Легкие, с гнутыми ножками, они были куплены, </a:t>
            </a:r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к</a:t>
            </a:r>
            <a:r>
              <a:rPr lang="ru-RU" sz="28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ак говорят, к свадьбе моей прабабушки в качестве приданного. Так что это семейная реликвия. На стуле любит лежать мой кот.</a:t>
            </a:r>
            <a:endParaRPr lang="ru-RU" sz="2800" i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12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2594" y="291946"/>
            <a:ext cx="9884817" cy="1223345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194" y="903618"/>
            <a:ext cx="9905999" cy="5492639"/>
          </a:xfrm>
        </p:spPr>
        <p:txBody>
          <a:bodyPr>
            <a:noAutofit/>
          </a:bodyPr>
          <a:lstStyle/>
          <a:p>
            <a:pPr algn="just"/>
            <a:r>
              <a:rPr lang="ru-RU" sz="28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Диванчик маленький, очень удобный, не занимает много места. У него светло-коричневая обивка. Родители хотят купить новый диван, но мне совсем не хочется его менять.</a:t>
            </a:r>
          </a:p>
          <a:p>
            <a:pPr algn="just"/>
            <a:r>
              <a:rPr lang="ru-RU" sz="28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И последний предмет обстановки- это </a:t>
            </a:r>
            <a:r>
              <a:rPr lang="ru-RU" sz="2800" i="1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шкаф.Он</a:t>
            </a:r>
            <a:r>
              <a:rPr lang="ru-RU" sz="28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двухстворчатый, наверху узорчатая планка. Дверцы зеркальные. Обычно зеркала расположены с внутренней стороны. А в этом шкафу они снаружи.</a:t>
            </a:r>
          </a:p>
          <a:p>
            <a:pPr algn="just"/>
            <a:r>
              <a:rPr lang="ru-RU" sz="28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Вот так выглядит моя комната, в которой я провожу большую часть времени: готовлю домашние задания, читаю интересную книгу или просто смотрю в окно.</a:t>
            </a:r>
            <a:endParaRPr lang="ru-RU" sz="2800" i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33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Закрепим основные понятия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90747"/>
            <a:ext cx="9905999" cy="4079967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Какие типы речи бывают</a:t>
            </a:r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?</a:t>
            </a:r>
            <a:endParaRPr lang="ru-RU" sz="2800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Что мы знаем о типе речи описание</a:t>
            </a:r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?</a:t>
            </a:r>
            <a:endParaRPr lang="ru-RU" sz="2800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Каких стилей речи могут быть тексты описания</a:t>
            </a:r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?</a:t>
            </a:r>
            <a:endParaRPr lang="ru-RU" sz="2800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Какой порядок слов в текстах - описаниях</a:t>
            </a:r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?</a:t>
            </a:r>
            <a:endParaRPr lang="ru-RU" sz="2800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Для чего нужен план сочинения</a:t>
            </a:r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?</a:t>
            </a:r>
            <a:endParaRPr lang="ru-RU" sz="2800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782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4082" y="437322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Для чего мы используем тип речи описание?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0099" y="2240102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accent1"/>
                </a:solidFill>
              </a:rPr>
              <a:t>Описывать можно:</a:t>
            </a:r>
          </a:p>
          <a:p>
            <a:r>
              <a:rPr lang="ru-RU" sz="4000" dirty="0" smtClean="0">
                <a:solidFill>
                  <a:schemeClr val="accent1"/>
                </a:solidFill>
              </a:rPr>
              <a:t>Предметы</a:t>
            </a:r>
          </a:p>
          <a:p>
            <a:r>
              <a:rPr lang="ru-RU" sz="4000" dirty="0" smtClean="0">
                <a:solidFill>
                  <a:schemeClr val="accent1"/>
                </a:solidFill>
              </a:rPr>
              <a:t>Места</a:t>
            </a:r>
          </a:p>
          <a:p>
            <a:r>
              <a:rPr lang="ru-RU" sz="4000" dirty="0" smtClean="0">
                <a:solidFill>
                  <a:schemeClr val="accent1"/>
                </a:solidFill>
              </a:rPr>
              <a:t>Состояние человека</a:t>
            </a:r>
          </a:p>
          <a:p>
            <a:r>
              <a:rPr lang="ru-RU" sz="4000" dirty="0" smtClean="0">
                <a:solidFill>
                  <a:schemeClr val="accent1"/>
                </a:solidFill>
              </a:rPr>
              <a:t>Состояние окружающей среды</a:t>
            </a:r>
            <a:endParaRPr lang="ru-RU" sz="4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97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0928" y="1389535"/>
            <a:ext cx="6096000" cy="49552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У самого залива</a:t>
            </a:r>
            <a:b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В зелёной тишине</a:t>
            </a:r>
            <a:b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Стоит наш зыбкий домик,</a:t>
            </a:r>
            <a:b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Прильнув спиной к сосне.</a:t>
            </a:r>
            <a:b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Вздувается, как парус,</a:t>
            </a:r>
            <a:b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Тугое полотно.</a:t>
            </a:r>
            <a:b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У входа вместо кресла</a:t>
            </a:r>
            <a:b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Корявое бревно.</a:t>
            </a:r>
            <a:b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Никто нас не разыщет</a:t>
            </a:r>
            <a:b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Под скалами в глуши…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0928" y="421621"/>
            <a:ext cx="71363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1"/>
                </a:solidFill>
                <a:latin typeface="robotoregular"/>
              </a:rPr>
              <a:t>Стихотворение </a:t>
            </a:r>
            <a:r>
              <a:rPr lang="ru-RU" sz="2800" dirty="0">
                <a:solidFill>
                  <a:schemeClr val="accent1"/>
                </a:solidFill>
                <a:latin typeface="robotoregular"/>
              </a:rPr>
              <a:t>Саши </a:t>
            </a:r>
            <a:r>
              <a:rPr lang="ru-RU" sz="2800" dirty="0" smtClean="0">
                <a:solidFill>
                  <a:schemeClr val="accent1"/>
                </a:solidFill>
                <a:latin typeface="robotoregular"/>
              </a:rPr>
              <a:t>Чёрного «Палатка»</a:t>
            </a: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32423" y="2913029"/>
            <a:ext cx="25935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1"/>
                </a:solidFill>
              </a:rPr>
              <a:t>О чём говорится в этом отрывке?</a:t>
            </a:r>
          </a:p>
        </p:txBody>
      </p:sp>
    </p:spTree>
    <p:extLst>
      <p:ext uri="{BB962C8B-B14F-4D97-AF65-F5344CB8AC3E}">
        <p14:creationId xmlns:p14="http://schemas.microsoft.com/office/powerpoint/2010/main" val="269140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0586" y="408369"/>
            <a:ext cx="81144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1"/>
                </a:solidFill>
              </a:rPr>
              <a:t>А что же внутри этого «зыбкого домика»?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10586" y="1230510"/>
            <a:ext cx="6096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Мы в самый зной на койках</a:t>
            </a:r>
            <a: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Валяемся пластом.</a:t>
            </a:r>
            <a: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Сквозной смолистый ветер</a:t>
            </a:r>
            <a: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Гуляет под холстом.</a:t>
            </a:r>
            <a: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Задравши кверху пятки,</a:t>
            </a:r>
            <a: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Смотрю я, как на стол</a:t>
            </a:r>
            <a: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Взбирается по ножке</a:t>
            </a:r>
            <a: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Зелёный богомол.</a:t>
            </a:r>
            <a: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Клубясь, в наш тихий домик</a:t>
            </a:r>
            <a: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Вплывают облака,</a:t>
            </a:r>
            <a: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И сонно виснет с койки</a:t>
            </a:r>
            <a: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8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Ленивая рука…</a:t>
            </a:r>
            <a:endParaRPr lang="ru-RU" sz="2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83965" y="2037521"/>
            <a:ext cx="375036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1"/>
                </a:solidFill>
              </a:rPr>
              <a:t>Автор описал внутреннее пространство палатки, или, другими словами, её интерьер. </a:t>
            </a:r>
          </a:p>
        </p:txBody>
      </p:sp>
    </p:spTree>
    <p:extLst>
      <p:ext uri="{BB962C8B-B14F-4D97-AF65-F5344CB8AC3E}">
        <p14:creationId xmlns:p14="http://schemas.microsoft.com/office/powerpoint/2010/main" val="306468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нужно знать!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1882" y="1758122"/>
            <a:ext cx="10096683" cy="3880773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Помещения </a:t>
            </a:r>
            <a:r>
              <a:rPr lang="ru-RU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имеют различное назначение – для жилья, отдыха, работы, учебы, спортивных соревнований, торжественных </a:t>
            </a:r>
            <a: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мероприятий, поэтому описывать </a:t>
            </a:r>
            <a:r>
              <a:rPr lang="ru-RU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их можно по-разному. </a:t>
            </a:r>
            <a:endParaRPr lang="ru-RU" sz="2400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Описывать </a:t>
            </a:r>
            <a:r>
              <a:rPr lang="ru-RU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помещение можно в двух стилях: </a:t>
            </a:r>
            <a:r>
              <a:rPr lang="ru-RU" sz="2400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официально-деловом и </a:t>
            </a:r>
            <a:r>
              <a:rPr lang="ru-RU" sz="2400" u="sng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художественном.</a:t>
            </a:r>
          </a:p>
          <a:p>
            <a: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Назовите </a:t>
            </a:r>
            <a:r>
              <a:rPr lang="ru-RU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характерные черты официально-делового </a:t>
            </a:r>
            <a: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стиля.</a:t>
            </a:r>
            <a:endParaRPr lang="ru-RU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Назовите </a:t>
            </a:r>
            <a:r>
              <a:rPr lang="ru-RU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характерные черты художественного </a:t>
            </a:r>
            <a: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стиля.</a:t>
            </a:r>
            <a:endParaRPr lang="ru-RU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48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Помните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012" y="1784628"/>
            <a:ext cx="9699118" cy="4110962"/>
          </a:xfrm>
        </p:spPr>
        <p:txBody>
          <a:bodyPr>
            <a:normAutofit/>
          </a:bodyPr>
          <a:lstStyle/>
          <a:p>
            <a:r>
              <a:rPr lang="ru-RU" sz="2400" u="sng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Цель делового описания помещения </a:t>
            </a:r>
            <a: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- дать объективную информацию о типе помещения, его размерах, мебели, расположенной в нем, особенностях планировки.</a:t>
            </a:r>
          </a:p>
          <a:p>
            <a:pPr marL="0" indent="0">
              <a:buNone/>
            </a:pPr>
            <a:r>
              <a:rPr lang="ru-RU" sz="24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Такое описание уместно в объявлениях о продаже или обмене квартир, в документах по выполнению реставрационных работ.</a:t>
            </a:r>
            <a:endParaRPr lang="ru-RU" sz="2400" i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ru-RU" sz="2400" u="sng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Через художественное описание </a:t>
            </a:r>
            <a: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(комнаты, кабинета, дома) автор раскрывает особенности характера героя, его привычек, занятий, показывает свое отношение к персонажу.</a:t>
            </a:r>
            <a:endParaRPr lang="ru-RU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23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059" y="1598977"/>
            <a:ext cx="927652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«В кабинете особый интерес представляют предметы – свидетели далёкого прошлого: подлинный письменный стол, пара подсвечников в виде драконов, рыболовные принадлежности и чернильница с фигуркой лошади, подаренная, по легенде, одной из пациенток. Здесь Чехов не только писал рассказы и пьесы, но и принимал больных – в строго отведённое время с 12-ти до 3-х».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99931" y="150600"/>
            <a:ext cx="71296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1"/>
                </a:solidFill>
              </a:rPr>
              <a:t>К какому типу речи и к какому стилю относится этот текст?</a:t>
            </a:r>
          </a:p>
        </p:txBody>
      </p:sp>
    </p:spTree>
    <p:extLst>
      <p:ext uri="{BB962C8B-B14F-4D97-AF65-F5344CB8AC3E}">
        <p14:creationId xmlns:p14="http://schemas.microsoft.com/office/powerpoint/2010/main" val="217794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527" y="680444"/>
            <a:ext cx="952831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«Моя семья жила в большой четырёхкомнатной кооперативной квартире. Кроме гостиной и кухни, в квартире имелись две спальни – родительская и детская. Самую маленькую, пятнадцатиметровую, комнату моя сметливая мама превратила в кабинет, где располагалась наша домашняя библиотека. Там вдоль стен стояли стеллажи с книгами, под торшером с пузатеньким бежевым абажуром вальяжно раскинулось мамино любимое широкое кресло с клетчатым пледом на подлокотнике, а напротив немым укором моей совести возвышалось горячо ненавистное пианино “</a:t>
            </a:r>
            <a:r>
              <a:rPr lang="ru-RU" sz="24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Weinbach</a:t>
            </a:r>
            <a:r>
              <a:rPr lang="ru-RU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”».</a:t>
            </a:r>
            <a:endParaRPr lang="ru-RU" sz="20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59028" y="126493"/>
            <a:ext cx="93295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1"/>
                </a:solidFill>
              </a:rPr>
              <a:t>К какому типу речи и к какому стилю относится этот текст?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7079" y="4558383"/>
            <a:ext cx="1147638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Предложения связаны </a:t>
            </a:r>
            <a:r>
              <a:rPr lang="ru-RU" sz="2000" dirty="0"/>
              <a:t>друг с другом</a:t>
            </a:r>
            <a:r>
              <a:rPr lang="ru-RU" sz="2000" dirty="0" smtClean="0"/>
              <a:t>. Они сцеплены </a:t>
            </a:r>
            <a:r>
              <a:rPr lang="ru-RU" sz="2000" b="1" dirty="0"/>
              <a:t>последовательной связью. </a:t>
            </a:r>
            <a:r>
              <a:rPr lang="ru-RU" sz="2000" dirty="0"/>
              <a:t>Каждое последующее предложение включает в свой состав повторяющиеся слова и словосочетания предыдущих предложений</a:t>
            </a:r>
            <a:r>
              <a:rPr lang="ru-RU" sz="2000" i="1" dirty="0"/>
              <a:t>: «квартире-квартире», «родительская и детская (подразумевается комната) – комната», «библиотека – там</a:t>
            </a:r>
            <a:r>
              <a:rPr lang="ru-RU" sz="2000" i="1" dirty="0" smtClean="0"/>
              <a:t>».</a:t>
            </a:r>
            <a:endParaRPr lang="ru-RU" sz="2000" i="1" dirty="0"/>
          </a:p>
          <a:p>
            <a:pPr algn="just"/>
            <a:r>
              <a:rPr lang="ru-RU" sz="2000" b="1" u="sng" dirty="0"/>
              <a:t>Таким образом, описывая интерьер, вы должны передать характер помещения, детали, отразить интересы хозяина помещения и по возможности передать различные оттенки его чувств и настроений.</a:t>
            </a:r>
          </a:p>
        </p:txBody>
      </p:sp>
    </p:spTree>
    <p:extLst>
      <p:ext uri="{BB962C8B-B14F-4D97-AF65-F5344CB8AC3E}">
        <p14:creationId xmlns:p14="http://schemas.microsoft.com/office/powerpoint/2010/main" val="54323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важно!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300" y="1440069"/>
            <a:ext cx="9077526" cy="4775200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Работая над сочинением- описанием помещения, помните </a:t>
            </a:r>
            <a:r>
              <a:rPr lang="ru-RU" sz="2800" u="sng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  последовательности изложения материалов.</a:t>
            </a:r>
          </a:p>
          <a:p>
            <a:pPr algn="just"/>
            <a:r>
              <a:rPr lang="ru-RU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Очень часто учащиеся допускают ошибки,                      « перескакивания » при описании с предмета на предмет , например: пол, стены, мебель, окно, описание того, что висит на стенах и т.д.</a:t>
            </a:r>
          </a:p>
          <a:p>
            <a:pPr algn="just"/>
            <a:r>
              <a:rPr lang="ru-RU" sz="2800" u="sng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Чтобы этого не случилось, обязательно составьте план, затем систематизируйте собранные материалы</a:t>
            </a:r>
            <a:endParaRPr lang="ru-RU" sz="2800" u="sng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36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279</TotalTime>
  <Words>949</Words>
  <Application>Microsoft Office PowerPoint</Application>
  <PresentationFormat>Широкоэкранный</PresentationFormat>
  <Paragraphs>67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robotoregular</vt:lpstr>
      <vt:lpstr>Trebuchet MS</vt:lpstr>
      <vt:lpstr>Wingdings 3</vt:lpstr>
      <vt:lpstr>Аспект</vt:lpstr>
      <vt:lpstr>     Описание помещения</vt:lpstr>
      <vt:lpstr>Для чего мы используем тип речи описание?</vt:lpstr>
      <vt:lpstr>Презентация PowerPoint</vt:lpstr>
      <vt:lpstr>Презентация PowerPoint</vt:lpstr>
      <vt:lpstr>Это нужно знать!</vt:lpstr>
      <vt:lpstr>Помните</vt:lpstr>
      <vt:lpstr>Презентация PowerPoint</vt:lpstr>
      <vt:lpstr>Презентация PowerPoint</vt:lpstr>
      <vt:lpstr>Это важно!</vt:lpstr>
      <vt:lpstr>Что нужно знать для того, чтобы описать помещение?</vt:lpstr>
      <vt:lpstr>Моя комната</vt:lpstr>
      <vt:lpstr>                Моя комната</vt:lpstr>
      <vt:lpstr>Пример сочинения.</vt:lpstr>
      <vt:lpstr>Презентация PowerPoint</vt:lpstr>
      <vt:lpstr>Презентация PowerPoint</vt:lpstr>
      <vt:lpstr>Закрепим основные понятия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Презентация-урок</dc:title>
  <dc:creator>учитель</dc:creator>
  <cp:lastModifiedBy>Kab406</cp:lastModifiedBy>
  <cp:revision>36</cp:revision>
  <dcterms:created xsi:type="dcterms:W3CDTF">2020-10-27T07:09:45Z</dcterms:created>
  <dcterms:modified xsi:type="dcterms:W3CDTF">2021-10-22T13:30:47Z</dcterms:modified>
</cp:coreProperties>
</file>