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59" r:id="rId9"/>
    <p:sldId id="258" r:id="rId10"/>
    <p:sldId id="25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65C6877-BF0E-4D79-929B-323F2AD998E9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F5E7A30-252C-48E1-B63F-904084F2495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C6877-BF0E-4D79-929B-323F2AD998E9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E7A30-252C-48E1-B63F-904084F249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C6877-BF0E-4D79-929B-323F2AD998E9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E7A30-252C-48E1-B63F-904084F249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65C6877-BF0E-4D79-929B-323F2AD998E9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F5E7A30-252C-48E1-B63F-904084F2495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65C6877-BF0E-4D79-929B-323F2AD998E9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F5E7A30-252C-48E1-B63F-904084F2495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C6877-BF0E-4D79-929B-323F2AD998E9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E7A30-252C-48E1-B63F-904084F2495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C6877-BF0E-4D79-929B-323F2AD998E9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E7A30-252C-48E1-B63F-904084F2495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65C6877-BF0E-4D79-929B-323F2AD998E9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F5E7A30-252C-48E1-B63F-904084F2495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C6877-BF0E-4D79-929B-323F2AD998E9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E7A30-252C-48E1-B63F-904084F249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65C6877-BF0E-4D79-929B-323F2AD998E9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F5E7A30-252C-48E1-B63F-904084F24956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65C6877-BF0E-4D79-929B-323F2AD998E9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F5E7A30-252C-48E1-B63F-904084F24956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65C6877-BF0E-4D79-929B-323F2AD998E9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F5E7A30-252C-48E1-B63F-904084F2495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836712"/>
            <a:ext cx="6172200" cy="1894362"/>
          </a:xfrm>
        </p:spPr>
        <p:txBody>
          <a:bodyPr>
            <a:normAutofit/>
          </a:bodyPr>
          <a:lstStyle/>
          <a:p>
            <a:pPr algn="ctr"/>
            <a:r>
              <a:rPr lang="en-US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Personal letter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 flipV="1">
            <a:off x="8458200" y="6374922"/>
            <a:ext cx="506288" cy="78414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16832"/>
            <a:ext cx="8147248" cy="4752528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sz="1800" dirty="0"/>
              <a:t>Dear Ben</a:t>
            </a:r>
            <a:r>
              <a:rPr lang="en-US" sz="1800" dirty="0">
                <a:solidFill>
                  <a:srgbClr val="FF0000"/>
                </a:solidFill>
              </a:rPr>
              <a:t>,</a:t>
            </a:r>
            <a:endParaRPr lang="ru-RU" sz="1800" dirty="0">
              <a:solidFill>
                <a:srgbClr val="FF0000"/>
              </a:solidFill>
            </a:endParaRPr>
          </a:p>
          <a:p>
            <a:r>
              <a:rPr lang="en-US" sz="1800" dirty="0"/>
              <a:t>Thanks for your e-mail. It was great to hear from you. I must </a:t>
            </a:r>
            <a:r>
              <a:rPr lang="en-US" sz="1800" dirty="0" err="1"/>
              <a:t>apologise</a:t>
            </a:r>
            <a:r>
              <a:rPr lang="en-US" sz="1800" dirty="0"/>
              <a:t> for not writing earlier. I have been busy with my studies. </a:t>
            </a:r>
            <a:endParaRPr lang="ru-RU" sz="1800" dirty="0"/>
          </a:p>
          <a:p>
            <a:r>
              <a:rPr lang="en-US" sz="1800" dirty="0"/>
              <a:t>In your letter you asked me about………</a:t>
            </a:r>
            <a:r>
              <a:rPr lang="ru-RU" sz="1800" dirty="0"/>
              <a:t>……..</a:t>
            </a:r>
          </a:p>
          <a:p>
            <a:r>
              <a:rPr lang="en-US" sz="1800" dirty="0"/>
              <a:t>……………………………………………………….</a:t>
            </a:r>
            <a:endParaRPr lang="ru-RU" sz="1800" dirty="0"/>
          </a:p>
          <a:p>
            <a:r>
              <a:rPr lang="en-US" sz="1800" dirty="0"/>
              <a:t>……………………………………………………….</a:t>
            </a:r>
            <a:endParaRPr lang="ru-RU" sz="1800" dirty="0"/>
          </a:p>
          <a:p>
            <a:r>
              <a:rPr lang="en-US" sz="1800" dirty="0"/>
              <a:t>………………………………………………………</a:t>
            </a:r>
            <a:r>
              <a:rPr lang="ru-RU" sz="1800" dirty="0"/>
              <a:t>.</a:t>
            </a:r>
          </a:p>
          <a:p>
            <a:r>
              <a:rPr lang="en-US" sz="1800" dirty="0"/>
              <a:t>……………………………………………………….</a:t>
            </a:r>
            <a:endParaRPr lang="ru-RU" sz="1800" dirty="0"/>
          </a:p>
          <a:p>
            <a:r>
              <a:rPr lang="en-US" sz="1800" dirty="0"/>
              <a:t>Sorry, I have to go now. It’s time to do my homework. Write back soon.</a:t>
            </a:r>
            <a:endParaRPr lang="ru-RU" sz="1800" dirty="0"/>
          </a:p>
          <a:p>
            <a:r>
              <a:rPr lang="en-US" sz="1800" dirty="0"/>
              <a:t>Love,</a:t>
            </a:r>
            <a:endParaRPr lang="ru-RU" sz="1800" dirty="0"/>
          </a:p>
          <a:p>
            <a:r>
              <a:rPr lang="en-US" sz="1800" dirty="0" err="1"/>
              <a:t>Zhenya</a:t>
            </a:r>
            <a:endParaRPr lang="ru-RU" sz="18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470909A-3F0F-4EFD-92F6-14DD08A3AA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110" y="548680"/>
            <a:ext cx="8212338" cy="136815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>
            <a:extLst>
              <a:ext uri="{FF2B5EF4-FFF2-40B4-BE49-F238E27FC236}">
                <a16:creationId xmlns:a16="http://schemas.microsoft.com/office/drawing/2014/main" id="{45C4E72C-EBE9-4CE2-81F4-F12B8502D429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458670"/>
            <a:ext cx="6192688" cy="59406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/>
              <a:t>Обращение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Dear Ben</a:t>
            </a:r>
            <a:r>
              <a:rPr lang="en-US" sz="3200" dirty="0">
                <a:solidFill>
                  <a:srgbClr val="FF0000"/>
                </a:solidFill>
              </a:rPr>
              <a:t>,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052736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/>
              <a:t>Вводная часть</a:t>
            </a:r>
            <a:r>
              <a:rPr lang="ru-RU" sz="3200" dirty="0"/>
              <a:t>: благодарность за письмо, ссылка на предыдущий контакт, извинение за долгое молчание.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55576" y="2420888"/>
            <a:ext cx="7467600" cy="3260976"/>
          </a:xfrm>
        </p:spPr>
        <p:txBody>
          <a:bodyPr>
            <a:normAutofit lnSpcReduction="10000"/>
          </a:bodyPr>
          <a:lstStyle/>
          <a:p>
            <a:r>
              <a:rPr lang="en-US" sz="3200" dirty="0"/>
              <a:t>Thanks for your e-mail. It was great to hear from you. I must </a:t>
            </a:r>
            <a:r>
              <a:rPr lang="en-US" sz="3200" dirty="0" err="1"/>
              <a:t>apologise</a:t>
            </a:r>
            <a:r>
              <a:rPr lang="en-US" sz="3200" dirty="0"/>
              <a:t> for not writing earlier. I have been busy with my studies. </a:t>
            </a:r>
          </a:p>
          <a:p>
            <a:r>
              <a:rPr lang="en-US" sz="3200" dirty="0"/>
              <a:t>Thanks for your letter. I was glad to get it. Sorry, I couldn’t answer earlier, I was busy.</a:t>
            </a:r>
            <a:endParaRPr lang="ru-RU" sz="3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052736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/>
              <a:t>«Мостик»</a:t>
            </a:r>
            <a:r>
              <a:rPr lang="ru-RU" sz="3200" dirty="0"/>
              <a:t> - переход от вводной части к основной.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55576" y="2420888"/>
            <a:ext cx="7467600" cy="3260976"/>
          </a:xfrm>
        </p:spPr>
        <p:txBody>
          <a:bodyPr>
            <a:normAutofit/>
          </a:bodyPr>
          <a:lstStyle/>
          <a:p>
            <a:r>
              <a:rPr lang="en-US" sz="3200" dirty="0"/>
              <a:t>In your letter your asked me about…</a:t>
            </a:r>
          </a:p>
          <a:p>
            <a:r>
              <a:rPr lang="en-US" sz="3200" dirty="0"/>
              <a:t>I can say that…</a:t>
            </a:r>
          </a:p>
          <a:p>
            <a:r>
              <a:rPr lang="en-US" sz="3200" dirty="0"/>
              <a:t>As you are interested in…</a:t>
            </a:r>
          </a:p>
          <a:p>
            <a:r>
              <a:rPr lang="en-US" sz="3200" dirty="0"/>
              <a:t>I’d like to tell you that…</a:t>
            </a:r>
            <a:endParaRPr lang="ru-RU" sz="3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76672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3200" dirty="0"/>
              <a:t>Основная часть. Полные ответы на три вопроса.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55576" y="2420888"/>
            <a:ext cx="7467600" cy="3260976"/>
          </a:xfrm>
        </p:spPr>
        <p:txBody>
          <a:bodyPr>
            <a:normAutofit/>
          </a:bodyPr>
          <a:lstStyle/>
          <a:p>
            <a:r>
              <a:rPr lang="ru-RU" sz="3200" dirty="0"/>
              <a:t>Средства связи: </a:t>
            </a:r>
            <a:r>
              <a:rPr lang="en-US" sz="3200" b="1" dirty="0"/>
              <a:t>and, but, because, as, in my opinion, by the way, however</a:t>
            </a:r>
            <a:r>
              <a:rPr lang="ru-RU" sz="3200" b="1" dirty="0"/>
              <a:t>, </a:t>
            </a:r>
            <a:r>
              <a:rPr lang="en-US" sz="3200" b="1" dirty="0"/>
              <a:t>As for me, moreover, I think, when, for example, that, then, that’s why, though…</a:t>
            </a:r>
            <a:endParaRPr lang="ru-RU" sz="32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7467600" cy="1575048"/>
          </a:xfrm>
        </p:spPr>
        <p:txBody>
          <a:bodyPr>
            <a:noAutofit/>
          </a:bodyPr>
          <a:lstStyle/>
          <a:p>
            <a:pPr algn="ctr"/>
            <a:r>
              <a:rPr lang="ru-RU" sz="3200" dirty="0"/>
              <a:t>Заключение.</a:t>
            </a:r>
            <a:r>
              <a:rPr lang="en-US" sz="3200" dirty="0"/>
              <a:t> </a:t>
            </a:r>
            <a:r>
              <a:rPr lang="ru-RU" sz="3200" dirty="0"/>
              <a:t>Выражение надежды на будущий контакт.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55576" y="2420888"/>
            <a:ext cx="7467600" cy="3260976"/>
          </a:xfrm>
        </p:spPr>
        <p:txBody>
          <a:bodyPr>
            <a:normAutofit/>
          </a:bodyPr>
          <a:lstStyle/>
          <a:p>
            <a:r>
              <a:rPr lang="en-US" sz="3200" dirty="0"/>
              <a:t>Sorry, I have to go now. It’s time to do my homework. Write back soon.</a:t>
            </a:r>
            <a:endParaRPr lang="ru-RU" sz="3200" dirty="0"/>
          </a:p>
          <a:p>
            <a:r>
              <a:rPr lang="en-US" sz="3200" dirty="0"/>
              <a:t>Sorry, I have to go now. It’s time to do my homework. Hope to hear from you soon.</a:t>
            </a:r>
            <a:endParaRPr lang="ru-RU" sz="3200" dirty="0"/>
          </a:p>
          <a:p>
            <a:endParaRPr lang="ru-RU" sz="32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/>
              <a:t>Завершающая фраза. Подпись.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Yours</a:t>
            </a:r>
            <a:r>
              <a:rPr lang="en-US" sz="4400" dirty="0">
                <a:solidFill>
                  <a:srgbClr val="FF0000"/>
                </a:solidFill>
              </a:rPr>
              <a:t>,</a:t>
            </a:r>
          </a:p>
          <a:p>
            <a:r>
              <a:rPr lang="en-US" sz="4400" dirty="0"/>
              <a:t>Love</a:t>
            </a:r>
            <a:r>
              <a:rPr lang="en-US" sz="4400" dirty="0">
                <a:solidFill>
                  <a:srgbClr val="FF0000"/>
                </a:solidFill>
              </a:rPr>
              <a:t>,</a:t>
            </a:r>
          </a:p>
          <a:p>
            <a:r>
              <a:rPr lang="en-US" sz="4400" dirty="0"/>
              <a:t>Best wishes</a:t>
            </a:r>
            <a:r>
              <a:rPr lang="en-US" sz="4400" dirty="0">
                <a:solidFill>
                  <a:srgbClr val="FF0000"/>
                </a:solidFill>
              </a:rPr>
              <a:t>, </a:t>
            </a:r>
          </a:p>
          <a:p>
            <a:r>
              <a:rPr lang="en-US" sz="4400" dirty="0"/>
              <a:t>All the best</a:t>
            </a:r>
            <a:r>
              <a:rPr lang="en-US" sz="4400" dirty="0">
                <a:solidFill>
                  <a:srgbClr val="FF0000"/>
                </a:solidFill>
              </a:rPr>
              <a:t>, </a:t>
            </a:r>
          </a:p>
          <a:p>
            <a:r>
              <a:rPr lang="en-US" sz="4400" dirty="0"/>
              <a:t>Best regards</a:t>
            </a:r>
            <a:r>
              <a:rPr lang="en-US" sz="4400" dirty="0">
                <a:solidFill>
                  <a:srgbClr val="FF0000"/>
                </a:solidFill>
              </a:rPr>
              <a:t>,</a:t>
            </a:r>
            <a:endParaRPr lang="ru-RU" sz="4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4400" dirty="0"/>
              <a:t>  </a:t>
            </a:r>
            <a:r>
              <a:rPr lang="en-US" sz="4400" dirty="0" err="1"/>
              <a:t>Zhenya</a:t>
            </a:r>
            <a:endParaRPr lang="ru-RU" sz="4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1700808"/>
            <a:ext cx="8208912" cy="4968552"/>
          </a:xfrm>
        </p:spPr>
        <p:txBody>
          <a:bodyPr>
            <a:normAutofit/>
          </a:bodyPr>
          <a:lstStyle/>
          <a:p>
            <a:endParaRPr lang="en-US" dirty="0"/>
          </a:p>
          <a:p>
            <a:pPr algn="just"/>
            <a:r>
              <a:rPr lang="en-US" sz="1800" dirty="0"/>
              <a:t>Dear Ben</a:t>
            </a:r>
            <a:r>
              <a:rPr lang="en-US" sz="1800" dirty="0">
                <a:solidFill>
                  <a:srgbClr val="FF0000"/>
                </a:solidFill>
              </a:rPr>
              <a:t>,</a:t>
            </a:r>
            <a:r>
              <a:rPr lang="en-US" sz="1800" dirty="0"/>
              <a:t> </a:t>
            </a:r>
          </a:p>
          <a:p>
            <a:pPr algn="just"/>
            <a:r>
              <a:rPr lang="en-US" sz="1800" dirty="0"/>
              <a:t>Thanks for your e-mail. It was great to hear from you. Sorry, I couldn’t answer earlier. I have been busy with my exams.</a:t>
            </a:r>
          </a:p>
          <a:p>
            <a:r>
              <a:rPr lang="en-US" sz="1800" dirty="0"/>
              <a:t>I’d like to tell you that……………………………………….</a:t>
            </a:r>
            <a:endParaRPr lang="ru-RU" sz="1800" dirty="0"/>
          </a:p>
          <a:p>
            <a:r>
              <a:rPr lang="en-US" sz="1800" dirty="0"/>
              <a:t>………………………………………………………</a:t>
            </a:r>
            <a:r>
              <a:rPr lang="ru-RU" sz="1800" dirty="0"/>
              <a:t>…………..</a:t>
            </a:r>
          </a:p>
          <a:p>
            <a:r>
              <a:rPr lang="en-US" sz="1800" dirty="0"/>
              <a:t>…………………………………………………………</a:t>
            </a:r>
            <a:r>
              <a:rPr lang="ru-RU" sz="1800" dirty="0"/>
              <a:t>………..</a:t>
            </a:r>
          </a:p>
          <a:p>
            <a:r>
              <a:rPr lang="en-US" sz="1800" dirty="0"/>
              <a:t>Sorry, I have to go now. It’s time to do my homework. Hope to hear from you soon.</a:t>
            </a:r>
            <a:endParaRPr lang="ru-RU" sz="1800" dirty="0"/>
          </a:p>
          <a:p>
            <a:r>
              <a:rPr lang="en-US" sz="1800" dirty="0"/>
              <a:t>Best wishes</a:t>
            </a:r>
            <a:r>
              <a:rPr lang="en-US" sz="1800" dirty="0">
                <a:solidFill>
                  <a:srgbClr val="FF0000"/>
                </a:solidFill>
              </a:rPr>
              <a:t>,</a:t>
            </a:r>
            <a:endParaRPr lang="ru-RU" sz="1800" dirty="0">
              <a:solidFill>
                <a:srgbClr val="FF0000"/>
              </a:solidFill>
            </a:endParaRPr>
          </a:p>
          <a:p>
            <a:r>
              <a:rPr lang="en-US" sz="1800" dirty="0" err="1"/>
              <a:t>Zhenya</a:t>
            </a:r>
            <a:endParaRPr lang="ru-RU" sz="18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2C5FA60-5616-4E5F-A1C6-1D12943741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671" y="329239"/>
            <a:ext cx="7930657" cy="1341093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80</TotalTime>
  <Words>371</Words>
  <Application>Microsoft Office PowerPoint</Application>
  <PresentationFormat>Экран (4:3)</PresentationFormat>
  <Paragraphs>43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Century Schoolbook</vt:lpstr>
      <vt:lpstr>Wingdings</vt:lpstr>
      <vt:lpstr>Wingdings 2</vt:lpstr>
      <vt:lpstr>Эркер</vt:lpstr>
      <vt:lpstr>Personal letter</vt:lpstr>
      <vt:lpstr>Презентация PowerPoint</vt:lpstr>
      <vt:lpstr>Обращение</vt:lpstr>
      <vt:lpstr>Вводная часть: благодарность за письмо, ссылка на предыдущий контакт, извинение за долгое молчание.</vt:lpstr>
      <vt:lpstr>«Мостик» - переход от вводной части к основной.</vt:lpstr>
      <vt:lpstr>Основная часть. Полные ответы на три вопроса.</vt:lpstr>
      <vt:lpstr>Заключение. Выражение надежды на будущий контакт.</vt:lpstr>
      <vt:lpstr>Завершающая фраза. Подпись.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Personal letter</dc:title>
  <dc:creator>Zhe</dc:creator>
  <cp:lastModifiedBy>Zhe</cp:lastModifiedBy>
  <cp:revision>9</cp:revision>
  <dcterms:created xsi:type="dcterms:W3CDTF">2020-02-26T20:28:41Z</dcterms:created>
  <dcterms:modified xsi:type="dcterms:W3CDTF">2021-10-25T08:24:10Z</dcterms:modified>
</cp:coreProperties>
</file>