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3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52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3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5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05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10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69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57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5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11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E9B33-93B3-4F55-A879-30810696B840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9DF65-6A90-49FB-A722-34783D7F4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1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9244045_49-phonoteka_org-p-klass-s-doskoi-fon-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7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7760" y="1266092"/>
            <a:ext cx="9936480" cy="2996418"/>
          </a:xfrm>
        </p:spPr>
        <p:txBody>
          <a:bodyPr>
            <a:normAutofit/>
          </a:bodyPr>
          <a:lstStyle/>
          <a:p>
            <a:r>
              <a:rPr lang="ru-RU" sz="5200" i="1" smtClean="0">
                <a:solidFill>
                  <a:schemeClr val="bg1"/>
                </a:solidFill>
              </a:rPr>
              <a:t>Двадцать </a:t>
            </a:r>
            <a:r>
              <a:rPr lang="ru-RU" sz="5200" i="1" smtClean="0">
                <a:solidFill>
                  <a:schemeClr val="bg1"/>
                </a:solidFill>
              </a:rPr>
              <a:t>седьмое </a:t>
            </a:r>
            <a:r>
              <a:rPr lang="ru-RU" sz="5200" i="1" dirty="0" smtClean="0">
                <a:solidFill>
                  <a:schemeClr val="bg1"/>
                </a:solidFill>
              </a:rPr>
              <a:t>сентября.</a:t>
            </a:r>
            <a:br>
              <a:rPr lang="ru-RU" sz="5200" i="1" dirty="0" smtClean="0">
                <a:solidFill>
                  <a:schemeClr val="bg1"/>
                </a:solidFill>
              </a:rPr>
            </a:br>
            <a:r>
              <a:rPr lang="ru-RU" sz="5200" i="1" dirty="0" smtClean="0">
                <a:solidFill>
                  <a:schemeClr val="bg1"/>
                </a:solidFill>
              </a:rPr>
              <a:t>Классная работа.</a:t>
            </a:r>
            <a:br>
              <a:rPr lang="ru-RU" sz="5200" i="1" dirty="0" smtClean="0">
                <a:solidFill>
                  <a:schemeClr val="bg1"/>
                </a:solidFill>
              </a:rPr>
            </a:br>
            <a:r>
              <a:rPr lang="ru-RU" sz="5200" i="1" dirty="0" smtClean="0">
                <a:solidFill>
                  <a:schemeClr val="bg1"/>
                </a:solidFill>
              </a:rPr>
              <a:t>Правописание -</a:t>
            </a:r>
            <a:r>
              <a:rPr lang="ru-RU" sz="5200" i="1" dirty="0" err="1" smtClean="0">
                <a:solidFill>
                  <a:schemeClr val="bg1"/>
                </a:solidFill>
              </a:rPr>
              <a:t>тся</a:t>
            </a:r>
            <a:r>
              <a:rPr lang="ru-RU" sz="5200" i="1" dirty="0" smtClean="0">
                <a:solidFill>
                  <a:schemeClr val="bg1"/>
                </a:solidFill>
              </a:rPr>
              <a:t>, -</a:t>
            </a:r>
            <a:r>
              <a:rPr lang="ru-RU" sz="5200" i="1" dirty="0" err="1" smtClean="0">
                <a:solidFill>
                  <a:schemeClr val="bg1"/>
                </a:solidFill>
              </a:rPr>
              <a:t>ться</a:t>
            </a:r>
            <a:r>
              <a:rPr lang="ru-RU" sz="5200" i="1" dirty="0" smtClean="0">
                <a:solidFill>
                  <a:schemeClr val="bg1"/>
                </a:solidFill>
              </a:rPr>
              <a:t>. </a:t>
            </a:r>
            <a:endParaRPr lang="ru-RU" sz="5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9244045_49-phonoteka_org-p-klass-s-doskoi-fon-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7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7760" y="291905"/>
            <a:ext cx="9936480" cy="2996418"/>
          </a:xfrm>
        </p:spPr>
        <p:txBody>
          <a:bodyPr>
            <a:normAutofit/>
          </a:bodyPr>
          <a:lstStyle/>
          <a:p>
            <a:r>
              <a:rPr lang="ru-RU" sz="5200" i="1" dirty="0">
                <a:solidFill>
                  <a:prstClr val="white"/>
                </a:solidFill>
              </a:rPr>
              <a:t>Двадцать восьмое сентября.</a:t>
            </a:r>
            <a:br>
              <a:rPr lang="ru-RU" sz="5200" i="1" dirty="0">
                <a:solidFill>
                  <a:prstClr val="white"/>
                </a:solidFill>
              </a:rPr>
            </a:br>
            <a:r>
              <a:rPr lang="ru-RU" sz="5200" i="1" dirty="0">
                <a:solidFill>
                  <a:prstClr val="white"/>
                </a:solidFill>
              </a:rPr>
              <a:t>Классная работа.</a:t>
            </a:r>
            <a:br>
              <a:rPr lang="ru-RU" sz="5200" i="1" dirty="0">
                <a:solidFill>
                  <a:prstClr val="white"/>
                </a:solidFill>
              </a:rPr>
            </a:br>
            <a:r>
              <a:rPr lang="ru-RU" sz="5200" i="1" dirty="0">
                <a:solidFill>
                  <a:prstClr val="white"/>
                </a:solidFill>
              </a:rPr>
              <a:t>Правописание -</a:t>
            </a:r>
            <a:r>
              <a:rPr lang="ru-RU" sz="5200" i="1" dirty="0" err="1">
                <a:solidFill>
                  <a:prstClr val="white"/>
                </a:solidFill>
              </a:rPr>
              <a:t>тся</a:t>
            </a:r>
            <a:r>
              <a:rPr lang="ru-RU" sz="5200" i="1" dirty="0">
                <a:solidFill>
                  <a:prstClr val="white"/>
                </a:solidFill>
              </a:rPr>
              <a:t>, -</a:t>
            </a:r>
            <a:r>
              <a:rPr lang="ru-RU" sz="5200" i="1" dirty="0" err="1">
                <a:solidFill>
                  <a:prstClr val="white"/>
                </a:solidFill>
              </a:rPr>
              <a:t>ться</a:t>
            </a:r>
            <a:r>
              <a:rPr lang="ru-RU" sz="5200" i="1" dirty="0">
                <a:solidFill>
                  <a:prstClr val="white"/>
                </a:solidFill>
              </a:rPr>
              <a:t>. </a:t>
            </a:r>
            <a:endParaRPr lang="ru-RU" sz="5200" i="1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91640" y="3036276"/>
            <a:ext cx="9936480" cy="17326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i="1" dirty="0" smtClean="0">
                <a:solidFill>
                  <a:schemeClr val="bg1"/>
                </a:solidFill>
              </a:rPr>
              <a:t>Цель: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chemeClr val="bg1"/>
                </a:solidFill>
              </a:rPr>
              <a:t>п</a:t>
            </a:r>
            <a:r>
              <a:rPr lang="ru-RU" sz="3200" i="1" dirty="0" smtClean="0">
                <a:solidFill>
                  <a:schemeClr val="bg1"/>
                </a:solidFill>
              </a:rPr>
              <a:t>овторить морфологические признаки глагола;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chemeClr val="bg1"/>
                </a:solidFill>
              </a:rPr>
              <a:t>с</a:t>
            </a:r>
            <a:r>
              <a:rPr lang="ru-RU" sz="3200" i="1" dirty="0" smtClean="0">
                <a:solidFill>
                  <a:schemeClr val="bg1"/>
                </a:solidFill>
              </a:rPr>
              <a:t>овершенствовать орфографические навыки. 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6768" y="1405823"/>
            <a:ext cx="9003323" cy="40626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YS Text"/>
              </a:rPr>
              <a:t>	Сколько </a:t>
            </a:r>
            <a:r>
              <a:rPr lang="ru-RU" sz="3600" dirty="0">
                <a:solidFill>
                  <a:schemeClr val="bg1"/>
                </a:solidFill>
                <a:latin typeface="YS Text"/>
              </a:rPr>
              <a:t>слов здесь зашифровано: </a:t>
            </a:r>
            <a:r>
              <a:rPr lang="ru-RU" sz="4000" b="1" dirty="0">
                <a:solidFill>
                  <a:schemeClr val="bg1"/>
                </a:solidFill>
                <a:latin typeface="YS Text"/>
              </a:rPr>
              <a:t>[</a:t>
            </a:r>
            <a:r>
              <a:rPr lang="ru-RU" sz="4000" b="1" dirty="0" err="1">
                <a:solidFill>
                  <a:schemeClr val="bg1"/>
                </a:solidFill>
                <a:latin typeface="YS Text"/>
              </a:rPr>
              <a:t>сп’ица</a:t>
            </a:r>
            <a:r>
              <a:rPr lang="ru-RU" sz="4000" b="1" dirty="0" smtClean="0">
                <a:solidFill>
                  <a:schemeClr val="bg1"/>
                </a:solidFill>
                <a:latin typeface="YS Text"/>
              </a:rPr>
              <a:t>], [</a:t>
            </a:r>
            <a:r>
              <a:rPr lang="ru-RU" sz="4000" b="1" dirty="0" err="1">
                <a:solidFill>
                  <a:schemeClr val="bg1"/>
                </a:solidFill>
                <a:latin typeface="YS Text"/>
              </a:rPr>
              <a:t>л’ица</a:t>
            </a:r>
            <a:r>
              <a:rPr lang="ru-RU" sz="4000" b="1" dirty="0" smtClean="0">
                <a:solidFill>
                  <a:schemeClr val="bg1"/>
                </a:solidFill>
                <a:latin typeface="YS Text"/>
              </a:rPr>
              <a:t>] </a:t>
            </a:r>
            <a:r>
              <a:rPr lang="ru-RU" sz="3600" b="1" dirty="0" smtClean="0">
                <a:solidFill>
                  <a:schemeClr val="bg1"/>
                </a:solidFill>
                <a:latin typeface="YS Text"/>
              </a:rPr>
              <a:t>?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YS Text"/>
              </a:rPr>
              <a:t>Составьте и запишите словосочетания с данными словами.</a:t>
            </a:r>
            <a:endParaRPr lang="ru-RU" sz="3600" dirty="0">
              <a:solidFill>
                <a:schemeClr val="bg1"/>
              </a:solidFill>
              <a:latin typeface="YS Text"/>
            </a:endParaRPr>
          </a:p>
          <a:p>
            <a:endParaRPr lang="ru-RU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45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6768" y="1405823"/>
            <a:ext cx="9003323" cy="833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  <a:latin typeface="YS Text"/>
              </a:rPr>
              <a:t>	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74054" y="667941"/>
            <a:ext cx="91440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/>
                </a:solidFill>
                <a:latin typeface="YS Text"/>
              </a:rPr>
              <a:t>Самопроверка</a:t>
            </a:r>
          </a:p>
          <a:p>
            <a:pPr algn="ctr"/>
            <a:endParaRPr lang="ru-RU" sz="2800" dirty="0" smtClean="0">
              <a:solidFill>
                <a:schemeClr val="bg1"/>
              </a:solidFill>
              <a:latin typeface="YS Text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1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Как аукне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, так и откликне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2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От работы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руки не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отниму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3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Друг за друга держа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ться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 — ничего не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боя</a:t>
            </a:r>
            <a:r>
              <a:rPr lang="ru-RU" sz="2800" dirty="0" smtClean="0">
                <a:solidFill>
                  <a:srgbClr val="FF0000"/>
                </a:solidFill>
                <a:latin typeface="YS Text"/>
              </a:rPr>
              <a:t>ться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 4 На миру и работа спори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 5 Мир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освещае</a:t>
            </a:r>
            <a:r>
              <a:rPr lang="ru-RU" sz="2800" dirty="0" smtClean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 солнцем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, а человек — знанием. 6 Кто к чему роди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,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тот к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тому и пригоди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 7 С умным брани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ться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 — ума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набра</a:t>
            </a:r>
            <a:r>
              <a:rPr lang="ru-RU" sz="2800" dirty="0" smtClean="0">
                <a:solidFill>
                  <a:srgbClr val="FF0000"/>
                </a:solidFill>
                <a:latin typeface="YS Text"/>
              </a:rPr>
              <a:t>ться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, с дураком мири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ться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 — свой растерять. 8 Старая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пословица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ввек не сломи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 9 Умный любит учи</a:t>
            </a:r>
            <a:r>
              <a:rPr lang="ru-RU" sz="2800" dirty="0">
                <a:solidFill>
                  <a:srgbClr val="FF0000"/>
                </a:solidFill>
                <a:latin typeface="YS Text"/>
              </a:rPr>
              <a:t>ться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, а дурак </a:t>
            </a:r>
            <a:r>
              <a:rPr lang="ru-RU" sz="2800" dirty="0" smtClean="0">
                <a:solidFill>
                  <a:schemeClr val="bg1"/>
                </a:solidFill>
                <a:latin typeface="YS Text"/>
              </a:rPr>
              <a:t>- учить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.</a:t>
            </a:r>
            <a:endParaRPr lang="ru-RU" sz="2800" b="0" i="0" dirty="0">
              <a:solidFill>
                <a:schemeClr val="bg1"/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347115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4/1619244045_49-phonoteka_org-p-klass-s-doskoi-fon-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609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6609"/>
            <a:ext cx="9144000" cy="3967088"/>
          </a:xfrm>
        </p:spPr>
        <p:txBody>
          <a:bodyPr>
            <a:normAutofit/>
          </a:bodyPr>
          <a:lstStyle/>
          <a:p>
            <a:r>
              <a:rPr lang="ru-RU" sz="4400" i="1" u="sng" dirty="0" smtClean="0">
                <a:solidFill>
                  <a:schemeClr val="bg1"/>
                </a:solidFill>
              </a:rPr>
              <a:t>Домашнее задание:</a:t>
            </a:r>
            <a:r>
              <a:rPr lang="ru-RU" sz="4400" i="1" dirty="0" smtClean="0">
                <a:solidFill>
                  <a:schemeClr val="bg1"/>
                </a:solidFill>
              </a:rPr>
              <a:t/>
            </a:r>
            <a:br>
              <a:rPr lang="ru-RU" sz="4400" i="1" dirty="0" smtClean="0">
                <a:solidFill>
                  <a:schemeClr val="bg1"/>
                </a:solidFill>
              </a:rPr>
            </a:br>
            <a:r>
              <a:rPr lang="ru-RU" sz="4400" i="1" dirty="0" smtClean="0">
                <a:solidFill>
                  <a:schemeClr val="bg1"/>
                </a:solidFill>
              </a:rPr>
              <a:t/>
            </a:r>
            <a:br>
              <a:rPr lang="ru-RU" sz="4400" i="1" dirty="0" smtClean="0">
                <a:solidFill>
                  <a:schemeClr val="bg1"/>
                </a:solidFill>
              </a:rPr>
            </a:br>
            <a:r>
              <a:rPr lang="ru-RU" sz="4400" i="1" dirty="0" smtClean="0">
                <a:solidFill>
                  <a:schemeClr val="bg1"/>
                </a:solidFill>
              </a:rPr>
              <a:t>упражнение 85, параграф 17.</a:t>
            </a:r>
            <a:endParaRPr lang="ru-RU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109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YS Text</vt:lpstr>
      <vt:lpstr>Тема Office</vt:lpstr>
      <vt:lpstr>Двадцать седьмое сентября. Классная работа. Правописание -тся, -ться. </vt:lpstr>
      <vt:lpstr>Двадцать восьмое сентября. Классная работа. Правописание -тся, -ться. </vt:lpstr>
      <vt:lpstr>Презентация PowerPoint</vt:lpstr>
      <vt:lpstr>Презентация PowerPoint</vt:lpstr>
      <vt:lpstr>Домашнее задание:  упражнение 85, параграф 17.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третье сентября. Классная работа.</dc:title>
  <dc:creator>Windows User</dc:creator>
  <cp:lastModifiedBy>Windows User</cp:lastModifiedBy>
  <cp:revision>11</cp:revision>
  <dcterms:created xsi:type="dcterms:W3CDTF">2021-09-22T18:48:07Z</dcterms:created>
  <dcterms:modified xsi:type="dcterms:W3CDTF">2021-09-26T21:30:33Z</dcterms:modified>
</cp:coreProperties>
</file>