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8" r:id="rId3"/>
    <p:sldId id="259" r:id="rId4"/>
    <p:sldId id="266" r:id="rId5"/>
    <p:sldId id="260" r:id="rId6"/>
    <p:sldId id="264" r:id="rId7"/>
    <p:sldId id="267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21049" autoAdjust="0"/>
    <p:restoredTop sz="89964" autoAdjust="0"/>
  </p:normalViewPr>
  <p:slideViewPr>
    <p:cSldViewPr>
      <p:cViewPr varScale="1">
        <p:scale>
          <a:sx n="65" d="100"/>
          <a:sy n="65" d="100"/>
        </p:scale>
        <p:origin x="-13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C363E9-CD3A-4632-ABA4-F3DB10C88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2E799-A31E-4BE2-BA1F-109B2F6478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87D3C-28E9-4472-9D5B-53E0E2A7C0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6645AB-F1FD-4D29-A8E4-ACC79B2320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B049C9-F588-4FA3-BFB6-A1FDCFAD8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463C5-4EE1-4FF4-B343-C1787DF96A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7204-6A6C-4933-A8D8-2AF78A0881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CE0C62-74A7-4138-9233-951D70A57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A98-5DDC-4539-81B5-075360C56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A7CD3B-1838-48B6-9BD8-067E2BB956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2926EB-9838-4960-883A-BC1CD147C5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B99FD9-1D94-472F-908F-3193C8B38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4286256"/>
            <a:ext cx="7772400" cy="1143008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Gabriola" pitchFamily="82" charset="0"/>
              </a:rPr>
              <a:t>Воспитатель старшей группы</a:t>
            </a:r>
            <a:br>
              <a:rPr lang="ru-RU" sz="2800" b="1" dirty="0" smtClean="0">
                <a:solidFill>
                  <a:srgbClr val="FF0000"/>
                </a:solidFill>
                <a:latin typeface="Gabriola" pitchFamily="82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Gabriola" pitchFamily="82" charset="0"/>
              </a:rPr>
              <a:t>МБДОУ «ЦРР-Д\С №2»: Сычёва К.А</a:t>
            </a:r>
            <a:r>
              <a:rPr lang="ru-RU" sz="2800" dirty="0" smtClean="0">
                <a:solidFill>
                  <a:srgbClr val="002060"/>
                </a:solidFill>
                <a:latin typeface="Gabriola" pitchFamily="82" charset="0"/>
              </a:rPr>
              <a:t> </a:t>
            </a:r>
            <a:endParaRPr lang="en-US" sz="28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.</a:t>
            </a:r>
            <a:endParaRPr lang="ru-RU" b="1" dirty="0">
              <a:solidFill>
                <a:srgbClr val="FF0000"/>
              </a:solidFill>
              <a:latin typeface="Gabriola" pitchFamily="82" charset="0"/>
            </a:endParaRPr>
          </a:p>
        </p:txBody>
      </p:sp>
      <p:pic>
        <p:nvPicPr>
          <p:cNvPr id="4" name="Picture 4" descr="C:\Users\Comp10\Desktop\ДЕТИ 10 ГРУППА\IMG-6a2850a721257e5fed5974277f80e42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3071834" cy="4429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500042"/>
            <a:ext cx="45704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4632" lvl="0" algn="ctr" fontAlgn="auto">
              <a:spcAft>
                <a:spcPts val="0"/>
              </a:spcAft>
            </a:pPr>
            <a:r>
              <a:rPr lang="ru-RU" sz="4000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Игротерапия</a:t>
            </a:r>
            <a:r>
              <a:rPr lang="ru-RU" sz="400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 – как  метод коррекции эмоционально – личностных нарушений …</a:t>
            </a:r>
            <a:endParaRPr lang="en-US" sz="4000" dirty="0">
              <a:ln w="6350">
                <a:solidFill>
                  <a:srgbClr val="FF388C">
                    <a:shade val="43000"/>
                  </a:srgbClr>
                </a:solidFill>
              </a:ln>
              <a:solidFill>
                <a:srgbClr val="FF0000"/>
              </a:solidFill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0078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5532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ЗАДАЧИ: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00174"/>
            <a:ext cx="7467600" cy="4873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Gabriola" pitchFamily="82" charset="0"/>
              </a:rPr>
              <a:t>Создать условия, которые будут обеспечивать свободное выражение эмоциональных состояний, чувств;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Gabriola" pitchFamily="82" charset="0"/>
              </a:rPr>
              <a:t>Помочь ребёнку осознать собственную ценность, умение принимать себя такими, какие есть;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Gabriola" pitchFamily="82" charset="0"/>
              </a:rPr>
              <a:t>Развивать навыки совместной деятельности, общения.</a:t>
            </a:r>
          </a:p>
          <a:p>
            <a:pPr>
              <a:buFont typeface="Wingdings" pitchFamily="2" charset="2"/>
              <a:buChar char="v"/>
            </a:pPr>
            <a:endParaRPr lang="ru-RU" sz="3600" dirty="0">
              <a:solidFill>
                <a:srgbClr val="FF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spd="slow" advTm="30078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500042"/>
            <a:ext cx="65532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«Зеркало эмоций»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00108"/>
            <a:ext cx="8101042" cy="5095892"/>
          </a:xfrm>
        </p:spPr>
        <p:txBody>
          <a:bodyPr/>
          <a:lstStyle/>
          <a:p>
            <a:pPr algn="just"/>
            <a:r>
              <a:rPr lang="ru-RU" sz="3200" i="1" dirty="0" smtClean="0"/>
              <a:t>Детям предлагается поиграть в «зеркало» с изображением определенного настроения. Выбирается один ребенок, который выражает различное настроение: радость, грусть, гнев, отвращение, испуг. Остальные должны изображать то настроение, которое показывает ребенок.</a:t>
            </a:r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ransition spd="slow" advTm="14985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фффффффффффффффффффффф\P12919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929090" cy="2571768"/>
          </a:xfrm>
          <a:prstGeom prst="rect">
            <a:avLst/>
          </a:prstGeom>
          <a:noFill/>
        </p:spPr>
      </p:pic>
      <p:pic>
        <p:nvPicPr>
          <p:cNvPr id="1027" name="Picture 3" descr="C:\Users\Admin\Desktop\фффффффффффффффффффффф\P1291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357298"/>
            <a:ext cx="3929090" cy="2946818"/>
          </a:xfrm>
          <a:prstGeom prst="rect">
            <a:avLst/>
          </a:prstGeom>
          <a:noFill/>
        </p:spPr>
      </p:pic>
      <p:pic>
        <p:nvPicPr>
          <p:cNvPr id="1028" name="Picture 4" descr="C:\Users\Admin\Desktop\фффффффффффффффффффффф\P12919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357562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5141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5532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«Развалины»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400" i="1" dirty="0" smtClean="0">
                <a:solidFill>
                  <a:srgbClr val="00B050"/>
                </a:solidFill>
              </a:rPr>
              <a:t>Игра направлена на снятие негативного напряжения  и эмоций накопившихся за день.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Comp10\Desktop\ДЕТИ 10 ГРУППА\P12119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16004"/>
            <a:ext cx="3657600" cy="2740392"/>
          </a:xfrm>
          <a:prstGeom prst="rect">
            <a:avLst/>
          </a:prstGeom>
          <a:noFill/>
        </p:spPr>
      </p:pic>
      <p:pic>
        <p:nvPicPr>
          <p:cNvPr id="1027" name="Picture 3" descr="C:\Users\Comp10\Desktop\ДЕТИ 10 ГРУППА\P121195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70375" y="2516004"/>
            <a:ext cx="3657600" cy="27403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550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65532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«Я могу»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243918" cy="5453082"/>
          </a:xfrm>
        </p:spPr>
        <p:txBody>
          <a:bodyPr>
            <a:normAutofit/>
          </a:bodyPr>
          <a:lstStyle/>
          <a:p>
            <a:pPr algn="just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Условие игры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: нужно, поймав мячик, громко сказать: «Я могу хорошо…» и назвать то, что хорошо получается. Обычно, дети называют: рисовать, лепить, вырезать, клеить, плавать и т.д. Главное, уверенность ребёнка, что он может это делать.</a:t>
            </a:r>
          </a:p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Чем больше «Я могу» скажет ребёнок, тем интереснее ему будет играть и тем больше гордости он за себя испытывает, ведь он так много может. Такая игра способствует развитию самоуважения.</a:t>
            </a:r>
          </a:p>
          <a:p>
            <a:pPr algn="just"/>
            <a:endParaRPr lang="ru-RU" sz="2400" i="1" dirty="0" smtClean="0"/>
          </a:p>
          <a:p>
            <a:pPr algn="just"/>
            <a:endParaRPr lang="ru-RU" sz="2400" i="1" dirty="0"/>
          </a:p>
        </p:txBody>
      </p:sp>
    </p:spTree>
  </p:cSld>
  <p:clrMapOvr>
    <a:masterClrMapping/>
  </p:clrMapOvr>
  <p:transition spd="slow" advTm="15375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фффффффффффффффффффффф\P1291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357718" cy="3268289"/>
          </a:xfrm>
          <a:prstGeom prst="rect">
            <a:avLst/>
          </a:prstGeom>
          <a:noFill/>
        </p:spPr>
      </p:pic>
      <p:pic>
        <p:nvPicPr>
          <p:cNvPr id="2051" name="Picture 3" descr="C:\Users\Admin\Desktop\фффффффффффффффффффффф\P12919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857496"/>
            <a:ext cx="4872046" cy="365403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5234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«Ласковое имя»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Дети говорят как их ласково называют дома, и как они хоте ли бы чтобы их называли другие ребята.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Comp10\Desktop\ДЕТИ 10 ГРУППА\P11519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0094"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193</Words>
  <Application>Microsoft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Воспитатель старшей группы МБДОУ «ЦРР-Д\С №2»: Сычёва К.А </vt:lpstr>
      <vt:lpstr>ЗАДАЧИ:</vt:lpstr>
      <vt:lpstr>«Зеркало эмоций» </vt:lpstr>
      <vt:lpstr>Слайд 4</vt:lpstr>
      <vt:lpstr>«Развалины» Игра направлена на снятие негативного напряжения  и эмоций накопившихся за день.</vt:lpstr>
      <vt:lpstr>«Я могу» </vt:lpstr>
      <vt:lpstr>Слайд 7</vt:lpstr>
      <vt:lpstr>«Ласковое имя» Дети говорят как их ласково называют дома, и как они хоте ли бы чтобы их называли другие ребята.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Психофизиологические методы профилактики и коррекции эмоционально – личностных нарушений.</dc:title>
  <dc:creator>Comp10</dc:creator>
  <cp:lastModifiedBy>Comp10</cp:lastModifiedBy>
  <cp:revision>14</cp:revision>
  <dcterms:created xsi:type="dcterms:W3CDTF">2019-01-15T08:11:26Z</dcterms:created>
  <dcterms:modified xsi:type="dcterms:W3CDTF">2019-04-24T07:52:04Z</dcterms:modified>
</cp:coreProperties>
</file>