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20"/>
  </p:notesMasterIdLst>
  <p:handoutMasterIdLst>
    <p:handoutMasterId r:id="rId21"/>
  </p:handoutMasterIdLst>
  <p:sldIdLst>
    <p:sldId id="258" r:id="rId2"/>
    <p:sldId id="275" r:id="rId3"/>
    <p:sldId id="288" r:id="rId4"/>
    <p:sldId id="272" r:id="rId5"/>
    <p:sldId id="283" r:id="rId6"/>
    <p:sldId id="282" r:id="rId7"/>
    <p:sldId id="285" r:id="rId8"/>
    <p:sldId id="280" r:id="rId9"/>
    <p:sldId id="273" r:id="rId10"/>
    <p:sldId id="284" r:id="rId11"/>
    <p:sldId id="286" r:id="rId12"/>
    <p:sldId id="287" r:id="rId13"/>
    <p:sldId id="277" r:id="rId14"/>
    <p:sldId id="281" r:id="rId15"/>
    <p:sldId id="274" r:id="rId16"/>
    <p:sldId id="278" r:id="rId17"/>
    <p:sldId id="289" r:id="rId18"/>
    <p:sldId id="279" r:id="rId19"/>
  </p:sldIdLst>
  <p:sldSz cx="9144000" cy="6858000" type="screen4x3"/>
  <p:notesSz cx="9144000" cy="6858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FFFF99"/>
    <a:srgbClr val="99FF99"/>
    <a:srgbClr val="33CCCC"/>
    <a:srgbClr val="FFFF00"/>
    <a:srgbClr val="66FF33"/>
    <a:srgbClr val="99FF66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474" autoAdjust="0"/>
  </p:normalViewPr>
  <p:slideViewPr>
    <p:cSldViewPr>
      <p:cViewPr varScale="1">
        <p:scale>
          <a:sx n="66" d="100"/>
          <a:sy n="66" d="100"/>
        </p:scale>
        <p:origin x="150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1968" y="-9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05C7D8-BEC9-4B9E-8E3E-2EAD3365E8DC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867593-705F-4C10-AD2E-3F04532097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4208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E9AE54-82E8-45D1-AA2D-65CE66DEA773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3023CD-FAE9-4336-BE4B-626281F8FD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725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023CD-FAE9-4336-BE4B-626281F8FD5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3811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023CD-FAE9-4336-BE4B-626281F8FD50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312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0614721-AEF7-4E14-AAFD-C9A38CE2E05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70816BA-9005-4666-B716-81111FE21D3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4EFC02E-B8CF-4404-A648-4C87DDC7F6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80694F1-45CC-481B-B2C7-D76753D9B14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pPr>
              <a:defRPr/>
            </a:pPr>
            <a:fld id="{42DDE360-33F0-4F1B-ADA3-917EA2C65F2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DF6C34E-F435-403E-BC7F-4149F5897B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04BCDD9-340F-4A3C-890F-556CF3A49F4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0ED83CE-CCE9-4EFA-B8FB-32E269745E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76CA244-D41B-41A8-837F-68A67934800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FEE79C1-E148-46DF-B398-800AA497A8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1700CF3-4A41-4F9A-9070-2EB67E32E88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60959862-D36D-4AC0-9EC9-86498A9DB2F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1" grpId="0" build="p"/>
    </p:bldLst>
  </p:timing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7"/>
          <p:cNvSpPr>
            <a:spLocks noGrp="1" noChangeArrowheads="1"/>
          </p:cNvSpPr>
          <p:nvPr>
            <p:ph type="title"/>
          </p:nvPr>
        </p:nvSpPr>
        <p:spPr>
          <a:xfrm>
            <a:off x="395536" y="1484784"/>
            <a:ext cx="7239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Государственное бюджетное общеобразовательное учреждение </a:t>
            </a:r>
            <a:br>
              <a:rPr lang="ru-RU" sz="2000" dirty="0"/>
            </a:br>
            <a:r>
              <a:rPr lang="ru-RU" sz="2000" dirty="0"/>
              <a:t>школа № 34 Невского района Санкт-Петербурга</a:t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sz="4000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b="1" i="1" dirty="0" smtClean="0"/>
          </a:p>
          <a:p>
            <a:pPr algn="ctr">
              <a:buNone/>
            </a:pPr>
            <a:endParaRPr lang="ru-RU" b="1" i="1" dirty="0" smtClean="0"/>
          </a:p>
          <a:p>
            <a:pPr algn="ctr">
              <a:buNone/>
            </a:pPr>
            <a:r>
              <a:rPr lang="ru-RU" b="1" dirty="0" smtClean="0"/>
              <a:t>«Ловля и передача мяча в баскетболе. Ведение </a:t>
            </a:r>
            <a:r>
              <a:rPr lang="ru-RU" b="1" dirty="0" smtClean="0"/>
              <a:t>мяча 8г класс»</a:t>
            </a:r>
            <a:endParaRPr lang="ru-RU" b="1" dirty="0" smtClean="0"/>
          </a:p>
          <a:p>
            <a:pPr algn="ctr"/>
            <a:endParaRPr lang="ru-RU" b="1" i="1" dirty="0" smtClean="0"/>
          </a:p>
          <a:p>
            <a:pPr algn="r">
              <a:buNone/>
            </a:pPr>
            <a:endParaRPr lang="ru-RU" sz="2000" b="1" i="1" dirty="0" smtClean="0"/>
          </a:p>
          <a:p>
            <a:pPr algn="r">
              <a:buNone/>
            </a:pPr>
            <a:r>
              <a:rPr lang="ru-RU" sz="2000" b="1" dirty="0" smtClean="0"/>
              <a:t>Мелентьев Михаил Игоревич, </a:t>
            </a:r>
          </a:p>
          <a:p>
            <a:pPr algn="r">
              <a:buNone/>
            </a:pPr>
            <a:r>
              <a:rPr lang="ru-RU" sz="2000" b="1" dirty="0" smtClean="0"/>
              <a:t>учитель физической культуры</a:t>
            </a:r>
          </a:p>
          <a:p>
            <a:pPr algn="r">
              <a:buNone/>
            </a:pPr>
            <a:r>
              <a:rPr lang="ru-RU" sz="2000" b="1" dirty="0" smtClean="0"/>
              <a:t> ГБОУ школы №34 </a:t>
            </a:r>
          </a:p>
          <a:p>
            <a:pPr algn="r">
              <a:buNone/>
            </a:pPr>
            <a:r>
              <a:rPr lang="ru-RU" sz="2000" b="1" dirty="0" smtClean="0"/>
              <a:t>Невского района </a:t>
            </a:r>
            <a:r>
              <a:rPr lang="ru-RU" sz="2000" b="1" dirty="0" smtClean="0"/>
              <a:t>Санкт-Петербурга</a:t>
            </a:r>
          </a:p>
          <a:p>
            <a:pPr algn="ctr">
              <a:buNone/>
            </a:pPr>
            <a:r>
              <a:rPr lang="ru-RU" sz="2000" b="1" dirty="0" smtClean="0"/>
              <a:t>18.11.2021г.</a:t>
            </a:r>
            <a:endParaRPr lang="ru-RU" sz="2000" b="1" dirty="0" smtClean="0"/>
          </a:p>
          <a:p>
            <a:pPr algn="r">
              <a:buNone/>
            </a:pPr>
            <a:endParaRPr lang="ru-RU" sz="2000" b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229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625" y="571500"/>
            <a:ext cx="8215313" cy="5857875"/>
          </a:xfr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331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625" y="642938"/>
            <a:ext cx="8001000" cy="5786437"/>
          </a:xfr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433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7188" y="857250"/>
            <a:ext cx="8072437" cy="5500688"/>
          </a:xfr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z="2800" smtClean="0">
              <a:solidFill>
                <a:schemeClr val="tx1"/>
              </a:solidFill>
            </a:endParaRPr>
          </a:p>
        </p:txBody>
      </p:sp>
      <p:pic>
        <p:nvPicPr>
          <p:cNvPr id="15363" name="Picture 4" descr="Scan1000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68980" y="3176556"/>
            <a:ext cx="1615440" cy="1712976"/>
          </a:xfrm>
          <a:noFill/>
        </p:spPr>
      </p:pic>
      <p:sp>
        <p:nvSpPr>
          <p:cNvPr id="15364" name="Rectangle 10"/>
          <p:cNvSpPr>
            <a:spLocks noChangeArrowheads="1"/>
          </p:cNvSpPr>
          <p:nvPr/>
        </p:nvSpPr>
        <p:spPr bwMode="auto">
          <a:xfrm>
            <a:off x="0" y="0"/>
            <a:ext cx="91440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Чтобы поймать мяч вытяни к нему руки с расставленными пальцами и как только мяч коснется пальцев, согни руки, притягивая мяч к груди</a:t>
            </a:r>
            <a:br>
              <a:rPr lang="ru-RU"/>
            </a:br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mtClean="0"/>
              <a:t>одной снизу</a:t>
            </a:r>
            <a:br>
              <a:rPr lang="ru-RU" b="1" smtClean="0"/>
            </a:br>
            <a:endParaRPr lang="ru-RU" smtClean="0"/>
          </a:p>
        </p:txBody>
      </p:sp>
      <p:pic>
        <p:nvPicPr>
          <p:cNvPr id="4" name="Picture 24" descr="Копия Scan1000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85813" y="1143000"/>
            <a:ext cx="7786687" cy="5286375"/>
          </a:xfr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mtClean="0"/>
              <a:t>с отскоком от пола</a:t>
            </a:r>
            <a:br>
              <a:rPr lang="ru-RU" b="1" smtClean="0"/>
            </a:br>
            <a:endParaRPr lang="ru-RU" smtClean="0"/>
          </a:p>
        </p:txBody>
      </p:sp>
      <p:pic>
        <p:nvPicPr>
          <p:cNvPr id="60427" name="Picture 11" descr="Копия (2) Scan1000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2938" y="785813"/>
            <a:ext cx="8072437" cy="5357812"/>
          </a:xfr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42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42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4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</a:rPr>
              <a:t>Ведение мяча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4000" smtClean="0">
                <a:solidFill>
                  <a:srgbClr val="FF3300"/>
                </a:solidFill>
              </a:rPr>
              <a:t>Тренируясь в ведении помни: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ru-RU" sz="2800" smtClean="0"/>
              <a:t>Толкая мяч в пол, используй движение пальцев и кисти и небольшое движение в локте. Не бей по мячу ладонью.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ru-RU" sz="2800" smtClean="0"/>
              <a:t>Не смотри вниз на мяч- держи голову поднятой, чтобы видеть других игроков, площадку в целом.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ru-RU" sz="2800" smtClean="0"/>
              <a:t>Удерживай мяч сбоку- спереди- справа, когда ведешь правой рукой.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ru-RU" sz="2800" smtClean="0"/>
              <a:t>Ноги согнуты, а тело наклонено вперед.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Ошибки: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smtClean="0"/>
              <a:t>1. Ведение правой рукой влево </a:t>
            </a:r>
            <a:br>
              <a:rPr lang="ru-RU" smtClean="0"/>
            </a:br>
            <a:r>
              <a:rPr lang="ru-RU" smtClean="0"/>
              <a:t>и наоборот</a:t>
            </a:r>
          </a:p>
          <a:p>
            <a:pPr algn="ctr">
              <a:buFontTx/>
              <a:buNone/>
            </a:pPr>
            <a:r>
              <a:rPr lang="ru-RU" smtClean="0"/>
              <a:t>2. При переводе мяча с руки на руку отсутствует низкий отскок</a:t>
            </a:r>
          </a:p>
          <a:p>
            <a:pPr algn="ctr">
              <a:buFontTx/>
              <a:buNone/>
            </a:pPr>
            <a:r>
              <a:rPr lang="ru-RU" smtClean="0"/>
              <a:t>3. Туловище </a:t>
            </a:r>
          </a:p>
          <a:p>
            <a:pPr algn="ctr">
              <a:buFontTx/>
              <a:buNone/>
            </a:pPr>
            <a:r>
              <a:rPr lang="ru-RU" smtClean="0"/>
              <a:t>в момент перевода не закрывает мяч</a:t>
            </a:r>
          </a:p>
          <a:p>
            <a:pPr algn="ctr">
              <a:buFontTx/>
              <a:buNone/>
            </a:pPr>
            <a:endParaRPr lang="ru-RU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483" name="Picture 7" descr="Копия (3) Scan10006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smtClean="0">
                <a:solidFill>
                  <a:srgbClr val="FF3300"/>
                </a:solidFill>
              </a:rPr>
              <a:t>Тренируясь в передачах помни о следующем: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Передачу выполняй быстро и точно в цель.</a:t>
            </a:r>
          </a:p>
          <a:p>
            <a:pPr eaLnBrk="1" hangingPunct="1"/>
            <a:r>
              <a:rPr lang="ru-RU" smtClean="0"/>
              <a:t>Делай передачу на уровне груди партнера.</a:t>
            </a:r>
          </a:p>
          <a:p>
            <a:pPr eaLnBrk="1" hangingPunct="1"/>
            <a:r>
              <a:rPr lang="ru-RU" smtClean="0"/>
              <a:t>Лови и передавай мяч пальцами.</a:t>
            </a:r>
          </a:p>
          <a:p>
            <a:pPr eaLnBrk="1" hangingPunct="1"/>
            <a:r>
              <a:rPr lang="ru-RU" smtClean="0"/>
              <a:t>После выпуска мяча пальцы направлены на партнера. Это способствует точности передач.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645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645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645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645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/>
      <p:bldP spid="6451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smtClean="0"/>
              <a:t>Передача мяча двумя руками от груди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Передача мяча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i="1" smtClean="0">
                <a:latin typeface="Times New Roman" pitchFamily="18" charset="0"/>
                <a:cs typeface="Times New Roman" pitchFamily="18" charset="0"/>
              </a:rPr>
              <a:t>прием, с помощью которого игрок направляет мяч партнеру для продолжения атаки. </a:t>
            </a:r>
          </a:p>
          <a:p>
            <a:pPr>
              <a:buFontTx/>
              <a:buNone/>
            </a:pPr>
            <a:endParaRPr lang="ru-RU" smtClean="0"/>
          </a:p>
        </p:txBody>
      </p:sp>
      <p:pic>
        <p:nvPicPr>
          <p:cNvPr id="4" name="Рисунок 3" descr="1307334501_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3644900"/>
            <a:ext cx="763270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/>
          </a:p>
        </p:txBody>
      </p:sp>
      <p:pic>
        <p:nvPicPr>
          <p:cNvPr id="48134" name="Picture 6" descr="Scan1000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0700" y="1961356"/>
            <a:ext cx="4572000" cy="4143375"/>
          </a:xfrm>
          <a:noFill/>
        </p:spPr>
      </p:pic>
      <p:sp>
        <p:nvSpPr>
          <p:cNvPr id="481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72188" y="5572125"/>
            <a:ext cx="3071812" cy="128587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b="1" smtClean="0"/>
              <a:t>  </a:t>
            </a:r>
            <a:endParaRPr lang="ru-RU" b="1" smtClean="0"/>
          </a:p>
        </p:txBody>
      </p:sp>
      <p:sp>
        <p:nvSpPr>
          <p:cNvPr id="6149" name="Rectangle 10"/>
          <p:cNvSpPr>
            <a:spLocks noChangeArrowheads="1"/>
          </p:cNvSpPr>
          <p:nvPr/>
        </p:nvSpPr>
        <p:spPr bwMode="auto">
          <a:xfrm>
            <a:off x="0" y="0"/>
            <a:ext cx="9144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4000" b="1">
              <a:solidFill>
                <a:schemeClr val="tx2"/>
              </a:solidFill>
            </a:endParaRPr>
          </a:p>
          <a:p>
            <a:pPr algn="ctr"/>
            <a:r>
              <a:rPr lang="ru-RU" sz="4000" b="1">
                <a:solidFill>
                  <a:schemeClr val="tx2"/>
                </a:solidFill>
              </a:rPr>
              <a:t>Приемы техники</a:t>
            </a:r>
            <a:r>
              <a:rPr lang="en-US" sz="4000" b="1">
                <a:solidFill>
                  <a:schemeClr val="tx2"/>
                </a:solidFill>
              </a:rPr>
              <a:t> </a:t>
            </a:r>
            <a:r>
              <a:rPr lang="ru-RU" sz="4000" b="1"/>
              <a:t>передачи мяча</a:t>
            </a:r>
            <a:endParaRPr lang="ru-RU" sz="4000" b="1">
              <a:solidFill>
                <a:schemeClr val="tx2"/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428750" y="5500688"/>
            <a:ext cx="6215063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ru-RU" sz="3200" b="1" kern="0" dirty="0">
                <a:latin typeface="+mn-lt"/>
              </a:rPr>
              <a:t>двумя руками  от груди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13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1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4" grpId="0" build="p"/>
      <p:bldP spid="48131" grpId="0" build="p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7188" y="428625"/>
            <a:ext cx="8358187" cy="6143625"/>
          </a:xfr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mtClean="0"/>
              <a:t/>
            </a:r>
            <a:br>
              <a:rPr lang="ru-RU" b="1" smtClean="0"/>
            </a:br>
            <a:r>
              <a:rPr lang="ru-RU" b="1" smtClean="0"/>
              <a:t>двумя руками сверху</a:t>
            </a:r>
            <a:br>
              <a:rPr lang="ru-RU" b="1" smtClean="0"/>
            </a:br>
            <a:endParaRPr lang="ru-RU" smtClean="0"/>
          </a:p>
        </p:txBody>
      </p:sp>
      <p:pic>
        <p:nvPicPr>
          <p:cNvPr id="4" name="Picture 7" descr="Scan1000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12984" y="1609725"/>
            <a:ext cx="3327432" cy="4846638"/>
          </a:xfr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921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625" y="785813"/>
            <a:ext cx="8358188" cy="5643562"/>
          </a:xfr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b="1" smtClean="0"/>
              <a:t>одной рукой от плеча</a:t>
            </a:r>
            <a:br>
              <a:rPr lang="ru-RU" b="1" smtClean="0"/>
            </a:br>
            <a:endParaRPr lang="ru-RU" smtClean="0"/>
          </a:p>
        </p:txBody>
      </p:sp>
      <p:pic>
        <p:nvPicPr>
          <p:cNvPr id="7" name="Picture 7" descr="Копия (3) Scan1000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66900" y="1961356"/>
            <a:ext cx="4419600" cy="4143375"/>
          </a:xfr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mtClean="0"/>
              <a:t>двумя руками снизу</a:t>
            </a:r>
            <a:br>
              <a:rPr lang="ru-RU" b="1" smtClean="0"/>
            </a:br>
            <a:endParaRPr lang="ru-RU" smtClean="0"/>
          </a:p>
        </p:txBody>
      </p:sp>
      <p:pic>
        <p:nvPicPr>
          <p:cNvPr id="51221" name="Picture 21" descr="Копия (4) Scan1000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10686" y="1609725"/>
            <a:ext cx="3532027" cy="4846638"/>
          </a:xfr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1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1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1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572</TotalTime>
  <Words>215</Words>
  <Application>Microsoft Office PowerPoint</Application>
  <PresentationFormat>Экран (4:3)</PresentationFormat>
  <Paragraphs>41</Paragraphs>
  <Slides>18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Calibri</vt:lpstr>
      <vt:lpstr>Times New Roman</vt:lpstr>
      <vt:lpstr>Trebuchet MS</vt:lpstr>
      <vt:lpstr>Wingdings</vt:lpstr>
      <vt:lpstr>Wingdings 2</vt:lpstr>
      <vt:lpstr>Изящная</vt:lpstr>
      <vt:lpstr>   Государственное бюджетное общеобразовательное учреждение  школа № 34 Невского района Санкт-Петербурга   </vt:lpstr>
      <vt:lpstr>Тренируясь в передачах помни о следующем:</vt:lpstr>
      <vt:lpstr>Передача мяча двумя руками от груди</vt:lpstr>
      <vt:lpstr>Презентация PowerPoint</vt:lpstr>
      <vt:lpstr>Презентация PowerPoint</vt:lpstr>
      <vt:lpstr> двумя руками сверху </vt:lpstr>
      <vt:lpstr>Презентация PowerPoint</vt:lpstr>
      <vt:lpstr>одной рукой от плеча </vt:lpstr>
      <vt:lpstr>двумя руками снизу </vt:lpstr>
      <vt:lpstr>Презентация PowerPoint</vt:lpstr>
      <vt:lpstr>Презентация PowerPoint</vt:lpstr>
      <vt:lpstr>Презентация PowerPoint</vt:lpstr>
      <vt:lpstr>Презентация PowerPoint</vt:lpstr>
      <vt:lpstr>одной снизу </vt:lpstr>
      <vt:lpstr>с отскоком от пола </vt:lpstr>
      <vt:lpstr>Ведение мяча</vt:lpstr>
      <vt:lpstr>Ошибки: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СОШ № 17</dc:title>
  <dc:creator>ППП</dc:creator>
  <cp:lastModifiedBy>Голованова Л.В.</cp:lastModifiedBy>
  <cp:revision>42</cp:revision>
  <cp:lastPrinted>2021-10-25T08:31:26Z</cp:lastPrinted>
  <dcterms:created xsi:type="dcterms:W3CDTF">2007-11-22T19:43:07Z</dcterms:created>
  <dcterms:modified xsi:type="dcterms:W3CDTF">2021-10-25T08:33:13Z</dcterms:modified>
</cp:coreProperties>
</file>