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ятно 2 5"/>
          <p:cNvSpPr/>
          <p:nvPr/>
        </p:nvSpPr>
        <p:spPr>
          <a:xfrm>
            <a:off x="180304" y="151328"/>
            <a:ext cx="6310648" cy="239504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 rot="20774174">
            <a:off x="3007218" y="1197735"/>
            <a:ext cx="6909514" cy="4805491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 rot="21309269">
            <a:off x="7974721" y="3686455"/>
            <a:ext cx="4301544" cy="303433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 rot="20633439">
            <a:off x="1455314" y="915359"/>
            <a:ext cx="3103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№2 Сонковского района Тверской области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0905035">
            <a:off x="4633340" y="2434735"/>
            <a:ext cx="33916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знакомство с космосом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58854" y="4849681"/>
            <a:ext cx="2047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6-конечная звезда 12"/>
          <p:cNvSpPr/>
          <p:nvPr/>
        </p:nvSpPr>
        <p:spPr>
          <a:xfrm>
            <a:off x="9982724" y="303914"/>
            <a:ext cx="1749930" cy="1679431"/>
          </a:xfrm>
          <a:prstGeom prst="star6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902886" y="4511691"/>
            <a:ext cx="1631876" cy="1792524"/>
          </a:xfrm>
          <a:prstGeom prst="star4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73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fonstola.ru/download.php?file=201307/2560x1600/fonstola.ru-991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4863" y="571336"/>
            <a:ext cx="7933384" cy="4232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133341" y="5012343"/>
            <a:ext cx="10328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Звезды- огромные светящиеся огненные шары.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Солнце- звезда.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05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ostnauka.ru/files/images/1/9/8/8/6/0/0/0/0/0/f2SuHZCJ6IB5cR8EoM_9fdRZohR_H86T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1831" y="368971"/>
            <a:ext cx="7482625" cy="4306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262128" y="5087154"/>
            <a:ext cx="1021294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расположено близко к Земле, и мы видим его свет, ощущаем тепло.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36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itekid.ru/imgn/2/4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96" y="655635"/>
            <a:ext cx="6270734" cy="3633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2267709" y="4713668"/>
            <a:ext cx="813944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Земля вращается вокруг своей оси и вокруг Солнца.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Земли, существуют ещё 8 планет, и они кружатся вокруг Солнца.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6" name="Picture 4" descr="https://i.ytimg.com/vi/yf-Rn0He_-A/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444" y="935417"/>
            <a:ext cx="4712512" cy="3353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547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universemagazine.com/wp-content/uploads/2019/09/westernhemisphere_geos_2019246_lr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5345" y="734096"/>
            <a:ext cx="5601094" cy="5601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875763" y="837127"/>
            <a:ext cx="38121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Земля- это огромный шар.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Всё, что окружает Землю, называется Вселенной или Космосом.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70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zen_doc/249065/pub_5b98b9584e008900ad8d3667_5b98bb3b307d5800aadb79c4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464" y="811987"/>
            <a:ext cx="5872766" cy="39151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888639" y="1107583"/>
            <a:ext cx="330987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Спутники изучают Землю, солнце, планеты, звезды.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4" name="Picture 4" descr="https://avatars.mds.yandex.net/get-zen_doc/51081/pub_5bd7e1cf31b76600ad7f3461_5bd7e25b6b4c0f361ae918cb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123" y="3181136"/>
            <a:ext cx="5271735" cy="3387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6061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pvsm.ru/images/2015/05/17/kosmicheskie-fotografii-podborka-luchshih-foto-za-nedelyu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732" y="646685"/>
            <a:ext cx="5767783" cy="3841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https://w-dog.ru/wallpapers/0/0/363912133783999/observatoriya-teleskop-neb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7874" y="1622738"/>
            <a:ext cx="5409163" cy="3380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352281" y="4488120"/>
            <a:ext cx="49036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Телескоп-оптический прибор для исследования и изучения космических тел.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8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но 2 4"/>
          <p:cNvSpPr/>
          <p:nvPr/>
        </p:nvSpPr>
        <p:spPr>
          <a:xfrm>
            <a:off x="1519706" y="357484"/>
            <a:ext cx="9775065" cy="6500515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747752" y="2137893"/>
            <a:ext cx="46621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88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39</TotalTime>
  <Words>81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Небеса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котенька</dc:creator>
  <cp:lastModifiedBy>котенька</cp:lastModifiedBy>
  <cp:revision>6</cp:revision>
  <dcterms:created xsi:type="dcterms:W3CDTF">2021-10-25T19:02:47Z</dcterms:created>
  <dcterms:modified xsi:type="dcterms:W3CDTF">2021-10-25T19:51:21Z</dcterms:modified>
</cp:coreProperties>
</file>