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6" r:id="rId10"/>
    <p:sldId id="26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1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medvoblago.ru/wp-content/uploads/2019/11/s1200.jpg" TargetMode="External"/><Relationship Id="rId2" Type="http://schemas.openxmlformats.org/officeDocument/2006/relationships/hyperlink" Target="https://ppt4web.ru/detskie-prezentacii/mjod-i-pchely.html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1urok.ru/categories/19/articles/18720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tatic8.depositphotos.com/1072020/863/v/950/depositphotos_8630507-stock-illustration-vector-working-bees-on-honeycell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57950" y="3143248"/>
            <a:ext cx="2500330" cy="2224090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FF0000"/>
                </a:solidFill>
              </a:rPr>
              <a:t>В гости к пчелке.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28604"/>
            <a:ext cx="5486400" cy="2214578"/>
          </a:xfrm>
        </p:spPr>
        <p:txBody>
          <a:bodyPr/>
          <a:lstStyle/>
          <a:p>
            <a:endParaRPr lang="ru-RU" dirty="0" smtClean="0"/>
          </a:p>
          <a:p>
            <a:pPr algn="just"/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ЗАНЯТИЕ ПО ЭКОЛОГИЧЕСКОМУ ВОСПИТАНИЮ В 11 ГРУППЕ</a:t>
            </a:r>
          </a:p>
          <a:p>
            <a:pPr algn="just"/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( старшая)</a:t>
            </a:r>
          </a:p>
          <a:p>
            <a:pPr algn="just"/>
            <a:endParaRPr lang="ru-RU" sz="2000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2020 -2021 </a:t>
            </a:r>
            <a:r>
              <a:rPr lang="ru-RU" sz="2000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уч.год</a:t>
            </a:r>
            <a:endParaRPr lang="ru-RU" sz="20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500043"/>
            <a:ext cx="7600976" cy="71437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Используемая информация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428736"/>
            <a:ext cx="6400800" cy="4210064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https://ppt4web.ru/detskie-prezentacii/mjod-i-pchely.html</a:t>
            </a:r>
            <a:endParaRPr lang="ru-RU" dirty="0" smtClean="0"/>
          </a:p>
          <a:p>
            <a:endParaRPr lang="ru-RU" dirty="0" smtClean="0"/>
          </a:p>
          <a:p>
            <a:r>
              <a:rPr lang="en-US" dirty="0" smtClean="0">
                <a:hlinkClick r:id="rId3"/>
              </a:rPr>
              <a:t>https://medvoblago.ru/wp-content/uploads/2019/11/s1200.jpg</a:t>
            </a:r>
            <a:endParaRPr lang="ru-RU" dirty="0" smtClean="0"/>
          </a:p>
          <a:p>
            <a:r>
              <a:rPr lang="en-US" dirty="0" smtClean="0">
                <a:hlinkClick r:id="rId4"/>
              </a:rPr>
              <a:t>https://www.1urok.ru/categories/19/articles/18720</a:t>
            </a:r>
            <a:endParaRPr lang="ru-RU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c.wallhere.com/photos/2e/df/bee_flower_pollination_light-735898.jpg!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500042"/>
            <a:ext cx="4786346" cy="6357958"/>
          </a:xfrm>
        </p:spPr>
        <p:txBody>
          <a:bodyPr>
            <a:normAutofit fontScale="90000"/>
          </a:bodyPr>
          <a:lstStyle/>
          <a:p>
            <a:pPr lvl="0" indent="228600" fontAlgn="base">
              <a:spcAft>
                <a:spcPct val="0"/>
              </a:spcAft>
            </a:pPr>
            <a:r>
              <a:rPr lang="ru-RU" b="0" u="sng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</a:t>
            </a:r>
            <a:r>
              <a:rPr lang="ru-RU" b="0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уточнить и обобщить знания детей о </a:t>
            </a:r>
            <a:r>
              <a:rPr lang="ru-RU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пчелах</a:t>
            </a:r>
            <a:r>
              <a:rPr lang="ru-RU" b="0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их отличительных особенностях от других насекомых, развитие творческих способностей детей</a:t>
            </a:r>
            <a:r>
              <a:rPr lang="ru-RU" sz="105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05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0" u="sng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</a:t>
            </a:r>
            <a:r>
              <a:rPr lang="ru-RU" b="0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r>
              <a:rPr lang="ru-RU" sz="105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05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0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продолжать конкретизировать представления детей о насекомых- </a:t>
            </a:r>
            <a:r>
              <a:rPr lang="ru-RU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пчелах </a:t>
            </a:r>
            <a:r>
              <a:rPr lang="ru-RU" b="0" i="1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(внешний вид, среда обитания, жизнедеятельность)</a:t>
            </a:r>
            <a:r>
              <a:rPr lang="ru-RU" b="0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</a:t>
            </a:r>
            <a:r>
              <a:rPr lang="ru-RU" sz="105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05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0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формировать представления о том, что </a:t>
            </a:r>
            <a:r>
              <a:rPr lang="ru-RU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пчелы</a:t>
            </a:r>
            <a:r>
              <a:rPr lang="ru-RU" b="0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– полезные насекомые (собирают сок-нектар, из которого получается мед, помочь определить</a:t>
            </a:r>
            <a:r>
              <a:rPr lang="ru-RU" sz="105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05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0" i="1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«процесс опыления у растений»</a:t>
            </a:r>
            <a:r>
              <a:rPr lang="ru-RU" b="0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</a:t>
            </a:r>
            <a:r>
              <a:rPr lang="ru-RU" sz="105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05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0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развивать слуховое и зрительное восприятие, общую и мелкую моторику пальцев;</a:t>
            </a:r>
            <a:r>
              <a:rPr lang="ru-RU" sz="105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05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0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развивать психические процессы (воображение, память, логическое мышление, умение высказывать свои мысли;</a:t>
            </a:r>
            <a:r>
              <a:rPr lang="ru-RU" sz="105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05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0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развивать изобразительные навыки и умения, эмоциональную отзывчивость;</a:t>
            </a:r>
            <a:r>
              <a:rPr lang="ru-RU" sz="105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05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0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-воспитывать </a:t>
            </a:r>
            <a:r>
              <a:rPr lang="ru-RU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интерес</a:t>
            </a:r>
            <a:r>
              <a:rPr lang="ru-RU" b="0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к изучению насекомых и бережное отношение к ним;</a:t>
            </a:r>
            <a:r>
              <a:rPr lang="ru-RU" sz="105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05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0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-закладывать основы экологической культуры личности дошкольника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1.Экспериментальная деятельность.</a:t>
            </a:r>
            <a:b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МЕД</a:t>
            </a:r>
            <a:b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 КАКОЙ?</a:t>
            </a:r>
            <a:endParaRPr lang="ru-RU" sz="1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ttps://files.1urok.ru/images/95e938b64eee73e22bf52106216cba152471d57c.jpe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1714488"/>
            <a:ext cx="4572033" cy="3786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143504" y="1857364"/>
            <a:ext cx="371477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dirty="0" smtClean="0"/>
              <a:t>Имеет цвет ( желтый, оранжевый)</a:t>
            </a:r>
          </a:p>
          <a:p>
            <a:pPr marL="342900" indent="-342900">
              <a:buAutoNum type="arabicPeriod"/>
            </a:pPr>
            <a:r>
              <a:rPr lang="ru-RU" dirty="0" smtClean="0"/>
              <a:t> Имеет запах</a:t>
            </a:r>
          </a:p>
          <a:p>
            <a:pPr marL="342900" indent="-342900">
              <a:buAutoNum type="arabicPeriod"/>
            </a:pPr>
            <a:r>
              <a:rPr lang="ru-RU" dirty="0" smtClean="0"/>
              <a:t>Сладкий</a:t>
            </a:r>
          </a:p>
          <a:p>
            <a:pPr marL="342900" indent="-342900">
              <a:buAutoNum type="arabicPeriod"/>
            </a:pPr>
            <a:r>
              <a:rPr lang="ru-RU" dirty="0" smtClean="0"/>
              <a:t>Растворяется в воде</a:t>
            </a:r>
          </a:p>
          <a:p>
            <a:pPr marL="342900" indent="-342900">
              <a:buAutoNum type="arabicPeriod"/>
            </a:pPr>
            <a:r>
              <a:rPr lang="ru-RU" dirty="0" smtClean="0"/>
              <a:t>Дает сладость воде.</a:t>
            </a:r>
          </a:p>
          <a:p>
            <a:pPr marL="342900" indent="-342900">
              <a:buAutoNum type="arabicPeriod"/>
            </a:pPr>
            <a:r>
              <a:rPr lang="ru-RU" dirty="0" smtClean="0"/>
              <a:t>Может быть твердым, может быть жидким</a:t>
            </a:r>
          </a:p>
          <a:p>
            <a:pPr marL="342900" indent="-342900">
              <a:buAutoNum type="arabicPeriod"/>
            </a:pPr>
            <a:r>
              <a:rPr lang="ru-RU" dirty="0" smtClean="0"/>
              <a:t>Липкий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avatars.mds.yandex.net/get-pdb/1884726/0d8790c7-343c-4ece-80b2-62bca1892c3f/s1200?webp=fal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99" y="0"/>
            <a:ext cx="9098201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 Строение пчелы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C:\Users\Пользователь\Downloads\bee9e.jpg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1142984"/>
            <a:ext cx="8286808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4. Строение цветка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C:\Users\Пользователь\Downloads\136590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1000108"/>
            <a:ext cx="3663696" cy="4286280"/>
          </a:xfrm>
          <a:prstGeom prst="rect">
            <a:avLst/>
          </a:prstGeom>
          <a:noFill/>
        </p:spPr>
      </p:pic>
      <p:pic>
        <p:nvPicPr>
          <p:cNvPr id="18435" name="Picture 3" descr="C:\Users\Пользователь\Downloads\Beautiful-and-bright-photos-2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071546"/>
            <a:ext cx="4038600" cy="4214842"/>
          </a:xfrm>
          <a:prstGeom prst="rect">
            <a:avLst/>
          </a:prstGeom>
          <a:noFill/>
        </p:spPr>
      </p:pic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0" y="0"/>
            <a:ext cx="28725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14348" y="5643578"/>
            <a:ext cx="77867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Пчелы собирают нектар и заодно опыляют цветы, из которых потом появляются плоды, которые человек употребляет для своих нужд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5. Где живет пчела?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7" name="Picture 1" descr="C:\Users\Пользователь\Downloads\Dizajn-bez-nazvaniya-16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2121535"/>
            <a:ext cx="4038600" cy="3483293"/>
          </a:xfrm>
          <a:prstGeom prst="rect">
            <a:avLst/>
          </a:prstGeom>
          <a:noFill/>
        </p:spPr>
      </p:pic>
      <p:pic>
        <p:nvPicPr>
          <p:cNvPr id="19458" name="Picture 2" descr="C:\Users\Пользователь\Downloads\1-4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648200" y="2143116"/>
            <a:ext cx="4038600" cy="3429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642909" y="357166"/>
            <a:ext cx="800105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своих домиках пчелы живут семьями. У каждой из членов семьи есть свои обязанности. Какие, сейчас мы узнаем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https://files.1urok.ru/images/741a02171fad13f23a54a3f568b04b50dba20e6f.jpe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214422"/>
            <a:ext cx="7715304" cy="4786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Пользователь\Downloads\5842402_xlar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138597"/>
            <a:ext cx="5396769" cy="349009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             Физкультминутка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71472" y="3714752"/>
            <a:ext cx="7923241" cy="692148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Пчелы, по запаху определяют какой цветок нужно искать. Под музыку полетаем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142</Words>
  <PresentationFormat>Экран (4:3)</PresentationFormat>
  <Paragraphs>29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В гости к пчелке.</vt:lpstr>
      <vt:lpstr>Цель: уточнить и обобщить знания детей о пчелах, их отличительных особенностях от других насекомых, развитие творческих способностей детей Задачи: - продолжать конкретизировать представления детей о насекомых- пчелах (внешний вид, среда обитания, жизнедеятельность); - формировать представления о том, что пчелы – полезные насекомые (собирают сок-нектар, из которого получается мед, помочь определить «процесс опыления у растений»; - развивать слуховое и зрительное восприятие, общую и мелкую моторику пальцев; - развивать психические процессы (воображение, память, логическое мышление, умение высказывать свои мысли; - развивать изобразительные навыки и умения, эмоциональную отзывчивость; -воспитывать интерес к изучению насекомых и бережное отношение к ним; -закладывать основы экологической культуры личности дошкольника</vt:lpstr>
      <vt:lpstr>1.Экспериментальная деятельность. МЕД  ОН КАКОЙ?</vt:lpstr>
      <vt:lpstr>Слайд 4</vt:lpstr>
      <vt:lpstr>3. Строение пчелы</vt:lpstr>
      <vt:lpstr>4. Строение цветка</vt:lpstr>
      <vt:lpstr>5. Где живет пчела?</vt:lpstr>
      <vt:lpstr>  </vt:lpstr>
      <vt:lpstr>             Физкультминутка</vt:lpstr>
      <vt:lpstr>Используемая информация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18</cp:revision>
  <dcterms:created xsi:type="dcterms:W3CDTF">2021-03-15T13:38:25Z</dcterms:created>
  <dcterms:modified xsi:type="dcterms:W3CDTF">2021-07-18T10:36:50Z</dcterms:modified>
</cp:coreProperties>
</file>