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3" r:id="rId9"/>
    <p:sldId id="265" r:id="rId10"/>
    <p:sldId id="269" r:id="rId11"/>
    <p:sldId id="272" r:id="rId12"/>
    <p:sldId id="273" r:id="rId13"/>
    <p:sldId id="271" r:id="rId14"/>
    <p:sldId id="274" r:id="rId15"/>
    <p:sldId id="275" r:id="rId16"/>
    <p:sldId id="276" r:id="rId17"/>
    <p:sldId id="277" r:id="rId18"/>
    <p:sldId id="278" r:id="rId19"/>
    <p:sldId id="28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66" autoAdjust="0"/>
    <p:restoredTop sz="94660"/>
  </p:normalViewPr>
  <p:slideViewPr>
    <p:cSldViewPr>
      <p:cViewPr varScale="1">
        <p:scale>
          <a:sx n="80" d="100"/>
          <a:sy n="80" d="100"/>
        </p:scale>
        <p:origin x="1555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D3748-7804-44FD-A2E9-D810B823B1B0}" type="datetimeFigureOut">
              <a:rPr lang="ru-RU" smtClean="0"/>
              <a:pPr/>
              <a:t>25.10.2021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BDD0C0-ACE5-4B11-A86A-9B575819ED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DD0C0-ACE5-4B11-A86A-9B575819ED8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83631-E450-4337-87A3-CC1C8F16AC85}" type="datetimeFigureOut">
              <a:rPr lang="ru-RU" smtClean="0"/>
              <a:pPr/>
              <a:t>25.10.2021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9FF89-F4E1-4813-A2BF-0335F3E2D0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83631-E450-4337-87A3-CC1C8F16AC85}" type="datetimeFigureOut">
              <a:rPr lang="ru-RU" smtClean="0"/>
              <a:pPr/>
              <a:t>25.10.2021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9FF89-F4E1-4813-A2BF-0335F3E2D0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83631-E450-4337-87A3-CC1C8F16AC85}" type="datetimeFigureOut">
              <a:rPr lang="ru-RU" smtClean="0"/>
              <a:pPr/>
              <a:t>25.10.2021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9FF89-F4E1-4813-A2BF-0335F3E2D0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83631-E450-4337-87A3-CC1C8F16AC85}" type="datetimeFigureOut">
              <a:rPr lang="ru-RU" smtClean="0"/>
              <a:pPr/>
              <a:t>25.10.2021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9FF89-F4E1-4813-A2BF-0335F3E2D0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83631-E450-4337-87A3-CC1C8F16AC85}" type="datetimeFigureOut">
              <a:rPr lang="ru-RU" smtClean="0"/>
              <a:pPr/>
              <a:t>25.10.2021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9FF89-F4E1-4813-A2BF-0335F3E2D0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83631-E450-4337-87A3-CC1C8F16AC85}" type="datetimeFigureOut">
              <a:rPr lang="ru-RU" smtClean="0"/>
              <a:pPr/>
              <a:t>25.10.2021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9FF89-F4E1-4813-A2BF-0335F3E2D0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83631-E450-4337-87A3-CC1C8F16AC85}" type="datetimeFigureOut">
              <a:rPr lang="ru-RU" smtClean="0"/>
              <a:pPr/>
              <a:t>25.10.2021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9FF89-F4E1-4813-A2BF-0335F3E2D0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83631-E450-4337-87A3-CC1C8F16AC85}" type="datetimeFigureOut">
              <a:rPr lang="ru-RU" smtClean="0"/>
              <a:pPr/>
              <a:t>25.10.2021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9FF89-F4E1-4813-A2BF-0335F3E2D0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83631-E450-4337-87A3-CC1C8F16AC85}" type="datetimeFigureOut">
              <a:rPr lang="ru-RU" smtClean="0"/>
              <a:pPr/>
              <a:t>25.10.2021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9FF89-F4E1-4813-A2BF-0335F3E2D0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83631-E450-4337-87A3-CC1C8F16AC85}" type="datetimeFigureOut">
              <a:rPr lang="ru-RU" smtClean="0"/>
              <a:pPr/>
              <a:t>25.10.2021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9FF89-F4E1-4813-A2BF-0335F3E2D0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83631-E450-4337-87A3-CC1C8F16AC85}" type="datetimeFigureOut">
              <a:rPr lang="ru-RU" smtClean="0"/>
              <a:pPr/>
              <a:t>25.10.2021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9FF89-F4E1-4813-A2BF-0335F3E2D0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83631-E450-4337-87A3-CC1C8F16AC85}" type="datetimeFigureOut">
              <a:rPr lang="ru-RU" smtClean="0"/>
              <a:pPr/>
              <a:t>25.10.2021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9FF89-F4E1-4813-A2BF-0335F3E2D05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studbooks.net/1915555/pedagogika/solenoe_testo_vidov_netraditsionnyh_materialov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548681"/>
            <a:ext cx="7632848" cy="273630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15616" y="620688"/>
            <a:ext cx="7056784" cy="5306144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</a:rPr>
              <a:t>Лепка из соленого теста</a:t>
            </a:r>
            <a:endParaRPr lang="ru-RU" sz="6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Содержимое 7" descr="S63013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708920"/>
            <a:ext cx="5601876" cy="36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060" y="980728"/>
            <a:ext cx="8229600" cy="1143000"/>
          </a:xfrm>
        </p:spPr>
        <p:txBody>
          <a:bodyPr/>
          <a:lstStyle/>
          <a:p>
            <a:r>
              <a:rPr lang="ru-RU" dirty="0" smtClean="0"/>
              <a:t>Приготовление соленого теста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0060" y="2636912"/>
            <a:ext cx="8229600" cy="452596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Тесто может быть крутым или мягким в зависимости от количества воды и муки. Если во время вымешивания тесто крошиться, добавьте немного воды, если же оно прилипает к рукам , нужно добавить муки.</a:t>
            </a:r>
          </a:p>
          <a:p>
            <a:r>
              <a:rPr lang="ru-RU" sz="1800" i="1" dirty="0" smtClean="0"/>
              <a:t>Основной рецепт теста:</a:t>
            </a:r>
            <a:r>
              <a:rPr lang="en-US" sz="1800" i="1" dirty="0" smtClean="0"/>
              <a:t> </a:t>
            </a:r>
            <a:r>
              <a:rPr lang="en-US" sz="1800" dirty="0" smtClean="0"/>
              <a:t>2 </a:t>
            </a:r>
            <a:r>
              <a:rPr lang="ru-RU" sz="1800" dirty="0" smtClean="0"/>
              <a:t>чашки муки, 1 чашка соли, 3/4 чашки воды.</a:t>
            </a:r>
          </a:p>
          <a:p>
            <a:r>
              <a:rPr lang="ru-RU" sz="1800" dirty="0" smtClean="0"/>
              <a:t>Чтобы тесто не рвалось и не крошилось во время лепки, его нужно хорошо вымесить и размять, пока не станет эластичным.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Окрашивание теста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/>
              <a:t>Часть массы для лепки можно оставить неокрашенной (она имеет светло-бежевый цвет), а часть — окрасить в разные цвета с помощью гуашевых красок. Если вы будете лепить из цветного теста, вам не придется раскрашивать готовые изделия. Это особенно важно, если лепить будут маленькие дети, которым еще трудно точно попасть кисточкой в определенное место. </a:t>
            </a:r>
          </a:p>
          <a:p>
            <a:r>
              <a:rPr lang="ru-RU" sz="1800" dirty="0" smtClean="0"/>
              <a:t>Итак, вам понадобится неокрашенное соленое тесто и набор гуашевых или акриловых красок. Краски должны находиться в пастообразном состоянии. Если они засохли, добавьте в баночки немного воды и подождите, пока краска размягчится. </a:t>
            </a:r>
          </a:p>
          <a:p>
            <a:r>
              <a:rPr lang="ru-RU" sz="1800" dirty="0" smtClean="0"/>
              <a:t>Возьмите в левую руку кусок теста, такой, чтобы он свободно помещался у вас в кулаке. Посередине этого куска сделайте ямочку-вмятину. Указательным пальцем правой руки зачерпните из баночки кусок пасты и поместите в это углубление. Катайте комок теста между ладонями вверх и вниз. Руки немного запачкаются, но это не беда — краска легко отмывается водой. А чтобы тесто не очень прилипало к рукам, смочите их подсолнечным маслом.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340768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Приготовьте таким образом набор цветной массы. Часть теста оставьте неокрашенным — оно будет исполнять роль белого. Тесто каждого цвета храните в отдельном полиэтиленовом пакете или в баночке из-под йогурта с плотно закрывающейся крышкой. </a:t>
            </a:r>
          </a:p>
          <a:p>
            <a:r>
              <a:rPr lang="ru-RU" dirty="0" smtClean="0"/>
              <a:t>Куски окрашенного теста можно смешивать, как и краски, и добиваться нужного вам оттенка. Для этого нужно просто взять 2 куска теста и мять их вместе до тех пор, пока тесто не станет однородным. </a:t>
            </a:r>
          </a:p>
          <a:p>
            <a:pPr algn="ctr"/>
            <a:r>
              <a:rPr lang="ru-RU" b="1" i="1" dirty="0" smtClean="0"/>
              <a:t>синий + белый = голубой </a:t>
            </a:r>
            <a:br>
              <a:rPr lang="ru-RU" b="1" i="1" dirty="0" smtClean="0"/>
            </a:br>
            <a:r>
              <a:rPr lang="ru-RU" b="1" i="1" dirty="0" smtClean="0"/>
              <a:t>белый + красный = розовый</a:t>
            </a:r>
            <a:br>
              <a:rPr lang="ru-RU" b="1" i="1" dirty="0" smtClean="0"/>
            </a:br>
            <a:r>
              <a:rPr lang="ru-RU" b="1" i="1" dirty="0" smtClean="0"/>
              <a:t>синий + розовый = фиолетовый</a:t>
            </a:r>
            <a:br>
              <a:rPr lang="ru-RU" b="1" i="1" dirty="0" smtClean="0"/>
            </a:br>
            <a:r>
              <a:rPr lang="ru-RU" b="1" i="1" dirty="0" smtClean="0"/>
              <a:t>голубой + желтый = зеленый</a:t>
            </a:r>
            <a:br>
              <a:rPr lang="ru-RU" b="1" i="1" dirty="0" smtClean="0"/>
            </a:br>
            <a:r>
              <a:rPr lang="ru-RU" b="1" i="1" dirty="0" smtClean="0"/>
              <a:t>желтый + красный = оранжевый</a:t>
            </a:r>
            <a:br>
              <a:rPr lang="ru-RU" b="1" i="1" dirty="0" smtClean="0"/>
            </a:br>
            <a:r>
              <a:rPr lang="ru-RU" b="1" i="1" dirty="0" smtClean="0"/>
              <a:t>зеленый + красный = коричневый</a:t>
            </a:r>
            <a:br>
              <a:rPr lang="ru-RU" b="1" i="1" dirty="0" smtClean="0"/>
            </a:br>
            <a:r>
              <a:rPr lang="ru-RU" b="1" i="1" dirty="0" smtClean="0"/>
              <a:t>зеленый + синий = изумрудный . 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143000"/>
          </a:xfrm>
        </p:spPr>
        <p:txBody>
          <a:bodyPr/>
          <a:lstStyle/>
          <a:p>
            <a:r>
              <a:rPr lang="ru-RU" dirty="0" smtClean="0"/>
              <a:t>      Обработка соленого теста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4525963"/>
          </a:xfrm>
        </p:spPr>
        <p:txBody>
          <a:bodyPr>
            <a:normAutofit/>
          </a:bodyPr>
          <a:lstStyle/>
          <a:p>
            <a:r>
              <a:rPr lang="ru-RU" sz="1800" i="1" dirty="0" smtClean="0"/>
              <a:t>Изготовление изделий: </a:t>
            </a:r>
            <a:r>
              <a:rPr lang="ru-RU" sz="1800" dirty="0" smtClean="0"/>
              <a:t>Лепить поделку нужно на фольге или на тонкой бумаге.</a:t>
            </a:r>
          </a:p>
          <a:p>
            <a:r>
              <a:rPr lang="ru-RU" sz="1800" dirty="0" smtClean="0"/>
              <a:t>Остатки теста могут сохраняться несколько дней в закрытом пластиковом сосуде или в полиэтиленовом пакете в прохладном месте. Если тесто отсырело и стало слишком влажным, следует добавить и размять в нем небольшое количество муки.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СУШКА, ОБЖИГ И РАСКРАСКА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Чтобы изделия из теста стали прочными, их нужно высушить или обжечь в духовке. Обжиг надо проводить при не очень высокой температуре, иначе изделия могут обгореть, вспучиться или изменить цвет. Время обжига, в зависимости от толщины изделия,— 30—60 минут. Если у вас в доме электрическая плита, поставьте ее на режим самого слабого нагрева. Если плита газовая, придется оставить дверцу немного приоткрытой, зафиксировав ее каким-нибудь предметом, например, скалкой. </a:t>
            </a:r>
          </a:p>
          <a:p>
            <a:r>
              <a:rPr lang="ru-RU" sz="1800" dirty="0" smtClean="0"/>
              <a:t>Если у вас нет возможности обжечь ваше изделие в духовке, запаситесь терпением. На батарее или на солнце изделия (особенно крупные) высохнут не раньше, чем через неделю. </a:t>
            </a:r>
          </a:p>
          <a:p>
            <a:r>
              <a:rPr lang="ru-RU" sz="1800" dirty="0" smtClean="0"/>
              <a:t>После обжига или сушки изделия из теста можно раскрашивать и лакировать. Для раскраски можно взять акриловые краски, но лучше всего использовать художественную гуашь, в которую добавлено немного клея ПВА. После высыхания эта смесь слегка блестит и не пачкает руки. Для лакировки используйте акриловый лак. Он </a:t>
            </a:r>
            <a:r>
              <a:rPr lang="ru-RU" sz="1800" dirty="0" err="1" smtClean="0"/>
              <a:t>водорастворим</a:t>
            </a:r>
            <a:r>
              <a:rPr lang="ru-RU" sz="1800" dirty="0" smtClean="0"/>
              <a:t>, нетоксичен и сохнет 6—8 часов.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Способы изготовления изделий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r>
              <a:rPr lang="ru-RU" sz="1800" dirty="0" smtClean="0"/>
              <a:t>Очень многие сложные на первый взгляд изделия состоят из простых элементов. Поэтому, прежде чем замахиваться на что-либо сложное, научимся создавать шарики, колбаски, лепешки и т. д.</a:t>
            </a:r>
            <a:br>
              <a:rPr lang="ru-RU" sz="1800" dirty="0" smtClean="0"/>
            </a:br>
            <a:r>
              <a:rPr lang="ru-RU" sz="1800" dirty="0" smtClean="0"/>
              <a:t>Чтобы сделать шарик, возьмите кусочек теста и круговыми движениями покатайте его между ладонями.</a:t>
            </a:r>
            <a:br>
              <a:rPr lang="ru-RU" sz="1800" dirty="0" smtClean="0"/>
            </a:br>
            <a:r>
              <a:rPr lang="ru-RU" sz="1800" dirty="0" smtClean="0"/>
              <a:t>Если шарик расплющить, получится лепешка. Иногда это удобно делать прямо на изделии.</a:t>
            </a:r>
            <a:br>
              <a:rPr lang="ru-RU" sz="1800" dirty="0" smtClean="0"/>
            </a:br>
            <a:r>
              <a:rPr lang="ru-RU" sz="1800" dirty="0" smtClean="0"/>
              <a:t>Капля также получается из шарика. Защипните шарик с одного конца и потяните. Затем, поворачивая шарик, продолжайте вытягивать носик.</a:t>
            </a:r>
            <a:br>
              <a:rPr lang="ru-RU" sz="1800" dirty="0" smtClean="0"/>
            </a:br>
            <a:r>
              <a:rPr lang="ru-RU" sz="1800" dirty="0" smtClean="0"/>
              <a:t>Чтобы сделать колбаску, покатайте кусочек теста между ладонями движениями вперед-назад.</a:t>
            </a:r>
            <a:br>
              <a:rPr lang="ru-RU" sz="1800" dirty="0" smtClean="0"/>
            </a:br>
            <a:r>
              <a:rPr lang="ru-RU" sz="1800" dirty="0" smtClean="0"/>
              <a:t>Если, катая колбаску, надавливать на один из ее концов сильнее, чем на другой, получится морковка-конус.</a:t>
            </a:r>
            <a:br>
              <a:rPr lang="ru-RU" sz="1800" dirty="0" smtClean="0"/>
            </a:br>
            <a:r>
              <a:rPr lang="ru-RU" sz="1800" dirty="0" smtClean="0"/>
              <a:t>Если колбаску покатать карандашом, — получится лента. Учтите, чтобы тесто не прилипало, и карандаш и рабочую доску, на которой вы раскатываете ленту, нужно чуть смочить растительным маслом. Ленту можно сделать и по-другому — расплющить колбаску в пальцах или прямо на изделии.</a:t>
            </a:r>
            <a:br>
              <a:rPr lang="ru-RU" sz="1800" dirty="0" smtClean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750" y="980728"/>
            <a:ext cx="8604250" cy="5073427"/>
          </a:xfrm>
        </p:spPr>
        <p:txBody>
          <a:bodyPr>
            <a:noAutofit/>
          </a:bodyPr>
          <a:lstStyle/>
          <a:p>
            <a:r>
              <a:rPr lang="ru-RU" sz="1800" dirty="0" smtClean="0"/>
              <a:t>Из пластин можно вырезать фигуры с прямыми сторонами, например треугольники или квадраты. Делается это острым ножом, смазанным маслом. Ведите нож медленно и плавно, чтобы на краях разреза не образовывались трещины.</a:t>
            </a:r>
            <a:br>
              <a:rPr lang="ru-RU" sz="1800" dirty="0" smtClean="0"/>
            </a:br>
            <a:r>
              <a:rPr lang="ru-RU" sz="1800" dirty="0" smtClean="0"/>
              <a:t>На поверхности теста можно отпечатывать разные предметы, например, красивые рельефные пуговицы, раковины, торец пустого стержня от шариковой ручки или другую трубочку, иголку, отвертку и т. д.</a:t>
            </a:r>
            <a:br>
              <a:rPr lang="ru-RU" sz="1800" dirty="0" smtClean="0"/>
            </a:br>
            <a:r>
              <a:rPr lang="ru-RU" sz="1800" dirty="0" smtClean="0"/>
              <a:t>Делать это надо сразу же после лепки, иначе тесто покроется корочкой, и вместо отпечатков получатся некрасивые проломы.</a:t>
            </a:r>
            <a:br>
              <a:rPr lang="ru-RU" sz="1800" dirty="0" smtClean="0"/>
            </a:br>
            <a:r>
              <a:rPr lang="ru-RU" sz="1800" dirty="0" smtClean="0"/>
              <a:t>Очень эффектно выглядят отпечатки фактурных тканей, например, гипюра.</a:t>
            </a:r>
            <a:br>
              <a:rPr lang="ru-RU" sz="1800" dirty="0" smtClean="0"/>
            </a:br>
            <a:r>
              <a:rPr lang="ru-RU" sz="1800" dirty="0" smtClean="0"/>
              <a:t>Перед отпечатыванием ткани и предметы слегка смочите растительным маслом, чтобы они не прилипли к тесту.</a:t>
            </a:r>
            <a:br>
              <a:rPr lang="ru-RU" sz="1800" dirty="0" smtClean="0"/>
            </a:br>
            <a:r>
              <a:rPr lang="ru-RU" sz="1800" dirty="0" smtClean="0"/>
              <a:t>С помощью ножа на тесте отпечатывают прямые линии и отмечают пальчики на ногах, руках и лапах.</a:t>
            </a:r>
            <a:br>
              <a:rPr lang="ru-RU" sz="1800" dirty="0" smtClean="0"/>
            </a:br>
            <a:r>
              <a:rPr lang="ru-RU" sz="1800" dirty="0" smtClean="0"/>
              <a:t>Остро заточенным карандашом отпечатывают глаза, а косо приложенным колпачком от ручки — улыбку.</a:t>
            </a:r>
            <a:br>
              <a:rPr lang="ru-RU" sz="1800" dirty="0" smtClean="0"/>
            </a:br>
            <a:r>
              <a:rPr lang="ru-RU" sz="1800" dirty="0" smtClean="0"/>
              <a:t>Улыбку можно сделать и при помощи чайной ложки.</a:t>
            </a:r>
            <a:br>
              <a:rPr lang="ru-RU" sz="1800" dirty="0" smtClean="0"/>
            </a:br>
            <a:r>
              <a:rPr lang="ru-RU" sz="1800" dirty="0" smtClean="0"/>
              <a:t>Красивые пуговицы, а также бисер, стеклярус, стеклышки, камешки, </a:t>
            </a:r>
            <a:endParaRPr lang="ru-RU" sz="1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88640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dirty="0" smtClean="0"/>
              <a:t>Катая скалкой кусок теста по доске, вы получите пластину. И скалка и доска должны быть смазаны растительным маслом. Сделайте это тряпочкой, которая лежит у вас на рабочем столе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55576" y="1340768"/>
            <a:ext cx="8388425" cy="4785395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Обычно элементы из соленого теста хорошо прилипают друг к другу. Но иногда (например, когда один из элементов уже засох) место соединения надо предварительно смочить водой с помощью мягкой кисточки. Это необходимо делать и в том случае, если вы хотите добавить какие-нибудь детали к уже обожженному изделию. Кстати, таким же образом можно починить разбившиеся изделия. </a:t>
            </a:r>
            <a:endParaRPr lang="ru-RU" sz="18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284984"/>
            <a:ext cx="3888432" cy="2639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15616" y="188640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цепочки, нитки, лоскутки и кружева можно не только отпечатывать на тесте, но и «впечатывать» в тесто. Желательно, чтобы бисер был стеклянным, а не пластмассовым, а нитки — не синтетическими, иначе вам не удастся обжечь ваше изделие в духовке.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Детские работы</a:t>
            </a:r>
            <a:endParaRPr lang="ru-RU" dirty="0"/>
          </a:p>
        </p:txBody>
      </p:sp>
      <p:pic>
        <p:nvPicPr>
          <p:cNvPr id="8" name="Содержимое 7" descr="S63013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1786" y="1772816"/>
            <a:ext cx="6780428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03648" y="1340768"/>
            <a:ext cx="6584776" cy="1470025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C00000"/>
                </a:solidFill>
              </a:rPr>
              <a:t>Подготовили и провели: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Быстрова</a:t>
            </a:r>
            <a:r>
              <a:rPr lang="ru-RU" dirty="0" smtClean="0"/>
              <a:t> Ирина Николаевна</a:t>
            </a:r>
            <a:br>
              <a:rPr lang="ru-RU" dirty="0" smtClean="0"/>
            </a:br>
            <a:r>
              <a:rPr lang="ru-RU" dirty="0" err="1" smtClean="0"/>
              <a:t>Новакова</a:t>
            </a:r>
            <a:r>
              <a:rPr lang="ru-RU" dirty="0" smtClean="0"/>
              <a:t> Елена Викторовна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5085184"/>
            <a:ext cx="67687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Интернет ресурсы: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https://studbooks.net/1915555/pedagogika/solenoe_testo_vidov_netraditsionnyh_materialov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https://www.maam.ru/detskijsad/tvorcheskii-proekt-solyonoe-testo-dlja-detei-ot-4-do-5-let.html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содержание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3333FF"/>
                </a:solidFill>
              </a:rPr>
              <a:t>1.Введение</a:t>
            </a:r>
          </a:p>
          <a:p>
            <a:r>
              <a:rPr lang="ru-RU" dirty="0" smtClean="0">
                <a:solidFill>
                  <a:srgbClr val="3333FF"/>
                </a:solidFill>
              </a:rPr>
              <a:t>2.Цели и задачи работы</a:t>
            </a:r>
          </a:p>
          <a:p>
            <a:r>
              <a:rPr lang="ru-RU" dirty="0" smtClean="0">
                <a:solidFill>
                  <a:srgbClr val="3333FF"/>
                </a:solidFill>
              </a:rPr>
              <a:t>3. Немного истории « Вначале была лепешка»</a:t>
            </a:r>
          </a:p>
          <a:p>
            <a:r>
              <a:rPr lang="ru-RU" dirty="0" smtClean="0">
                <a:solidFill>
                  <a:srgbClr val="3333FF"/>
                </a:solidFill>
              </a:rPr>
              <a:t>4. Материалы и инструменты</a:t>
            </a:r>
          </a:p>
          <a:p>
            <a:r>
              <a:rPr lang="ru-RU" dirty="0" smtClean="0">
                <a:solidFill>
                  <a:srgbClr val="3333FF"/>
                </a:solidFill>
              </a:rPr>
              <a:t>5. Приготовление соленого теста</a:t>
            </a:r>
          </a:p>
          <a:p>
            <a:r>
              <a:rPr lang="ru-RU" dirty="0" smtClean="0">
                <a:solidFill>
                  <a:srgbClr val="3333FF"/>
                </a:solidFill>
              </a:rPr>
              <a:t>6. Окрашивание теста</a:t>
            </a:r>
          </a:p>
          <a:p>
            <a:r>
              <a:rPr lang="ru-RU" dirty="0" smtClean="0">
                <a:solidFill>
                  <a:srgbClr val="3333FF"/>
                </a:solidFill>
              </a:rPr>
              <a:t>7. Обработка соленого теста</a:t>
            </a:r>
          </a:p>
          <a:p>
            <a:r>
              <a:rPr lang="ru-RU" dirty="0" smtClean="0">
                <a:solidFill>
                  <a:srgbClr val="3333FF"/>
                </a:solidFill>
              </a:rPr>
              <a:t>8.Сушка,обжиг и раскраска</a:t>
            </a:r>
          </a:p>
          <a:p>
            <a:r>
              <a:rPr lang="ru-RU" dirty="0" smtClean="0">
                <a:solidFill>
                  <a:srgbClr val="3333FF"/>
                </a:solidFill>
              </a:rPr>
              <a:t>9. Способы изготовления изделий</a:t>
            </a:r>
          </a:p>
          <a:p>
            <a:r>
              <a:rPr lang="ru-RU" dirty="0" smtClean="0">
                <a:solidFill>
                  <a:srgbClr val="3333FF"/>
                </a:solidFill>
              </a:rPr>
              <a:t>10. Детские работы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417638"/>
          </a:xfrm>
        </p:spPr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1196752"/>
            <a:ext cx="8229600" cy="4968875"/>
          </a:xfrm>
        </p:spPr>
        <p:txBody>
          <a:bodyPr>
            <a:normAutofit fontScale="62500" lnSpcReduction="20000"/>
          </a:bodyPr>
          <a:lstStyle/>
          <a:p>
            <a:r>
              <a:rPr lang="ru-RU" sz="2900" dirty="0" smtClean="0"/>
              <a:t>Возможно, каждый родитель, воспитывающий дошкольника, задавал себе вопрос о том, как правильно подготовить ребёнка к школе. Ведущая роль в этом не лёгком деле отводится дошкольным учреждениям. Ведь к моменту поступления ребёнка в школу он (дошкольник) должен многое уметь и владеть определёнными навыками, которые помогли бы ему успешно учиться. </a:t>
            </a:r>
          </a:p>
          <a:p>
            <a:r>
              <a:rPr lang="ru-RU" sz="2900" dirty="0" smtClean="0"/>
              <a:t>Система обучения в детском саду  строится  таким образом, чтобы  подготовить детей к следующей ступени жизни, согласно возрасту ребенка,  и, в дальнейшем,  подготовке к школе.</a:t>
            </a:r>
          </a:p>
          <a:p>
            <a:r>
              <a:rPr lang="ru-RU" sz="2900" dirty="0" smtClean="0"/>
              <a:t>Необходимым условием построения современной системы эстетического воспитания и развития эстетической культуры личности является использование народного искусства в педагогической работе с детьми, это  целенаправленный процесс, организованный в единой системе и отвечающий  требованиям  всестороннего  и гармонического развития ребенка. </a:t>
            </a:r>
          </a:p>
          <a:p>
            <a:r>
              <a:rPr lang="ru-RU" sz="2900" dirty="0" smtClean="0"/>
              <a:t>У ребенка особая острота восприятия.  То, что эмоционально воспринято в  детстве, запоминается  на всю жизнь. Восприятие  красивого,  формирует у детей эстетическое чувство, уважение и  бережное отношение к искусству.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332656"/>
            <a:ext cx="8229600" cy="5750645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/>
              <a:t>Учёными доказано, что развитие логического мышления, связной речи, памяти и внимания тесно связано с развитием мелкой моторики и координации движений пальцев рук. Уровень развития мелкой моторики – один из показателей интеллектуальной готовности к школьному обучению. Движения рук имеют большое значение для овладения письмом. Если скорость движения пальцев замедленна, то нарушается и точность движений. В таких случаях дети стараются избегать ситуаций, в которых чувствуют свою не успешность. Поэтому в дошкольном возрасте важно развивать механизмы, необходимые для овладения письмом, создать условия для накопления ребёнком двигательного и практического опыта, развития навыков ручной умелости. </a:t>
            </a:r>
          </a:p>
          <a:p>
            <a:r>
              <a:rPr lang="ru-RU" sz="7200" dirty="0" smtClean="0"/>
              <a:t>Развитие «ручной умелости» для поступления  ребенка в школу способствуют занятия по лепке.</a:t>
            </a:r>
          </a:p>
          <a:p>
            <a:r>
              <a:rPr lang="ru-RU" sz="7200" dirty="0" smtClean="0"/>
              <a:t>Лепка имеет большое значение  для обучения и  воспитания детей дошкольного возраста. Она способствует развитию  зрительного  восприятия, памяти, образного мышления, привитию  ручных умений и навыков, необходимых для успешного  обучения в школе. Лепка  так же, как и другие виды  изобразительной деятельности, формирует эстетические   вкусы, развивает чувство  прекрасного, умение  понимать прекрасное  во всем его  многообразии.</a:t>
            </a:r>
          </a:p>
          <a:p>
            <a:r>
              <a:rPr lang="ru-RU" sz="7200" dirty="0" smtClean="0"/>
              <a:t>Лепка как  деятельность в большей  мере, чем рисование или  аппликация, подводит  детей  к умению ориентироваться в пространстве, к усвоению  целого ряда  математических  представлений</a:t>
            </a:r>
            <a:r>
              <a:rPr lang="ru-RU" dirty="0" smtClean="0"/>
              <a:t>.</a:t>
            </a:r>
          </a:p>
          <a:p>
            <a:r>
              <a:rPr lang="ru-RU" sz="7200" dirty="0" smtClean="0"/>
              <a:t>Занятия по лепке тесно связаны с занятиями по ознакомлению с окружающим, с обучением родному языку, с ознакомлением художественной  литературой, с  наблюдением за живыми объектами.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404664"/>
            <a:ext cx="8280921" cy="5721499"/>
          </a:xfrm>
        </p:spPr>
        <p:txBody>
          <a:bodyPr>
            <a:normAutofit fontScale="92500" lnSpcReduction="20000"/>
          </a:bodyPr>
          <a:lstStyle/>
          <a:p>
            <a:r>
              <a:rPr lang="ru-RU" sz="1900" dirty="0" smtClean="0"/>
              <a:t>Еще одной специфической чертой лепки является  ее  тесная связь с игрой. Объемность  выполненной  фигурки  стимулирует детей  к игровым действиям с ней. Такая организация занятий  в виде  игры  углубляет у детей интерес к лепке, расширяет возможность общения со взрослыми и сверстниками.</a:t>
            </a:r>
          </a:p>
          <a:p>
            <a:r>
              <a:rPr lang="ru-RU" sz="1900" dirty="0" smtClean="0"/>
              <a:t>Каждый  вид  изобразительной  деятельности позволяет развивать в детях умственную активность, творчество, художественный вкус и многие другие качества, без которых невозможно формирование первоначальных основ социально активной личности.</a:t>
            </a:r>
          </a:p>
          <a:p>
            <a:r>
              <a:rPr lang="ru-RU" sz="1900" dirty="0" smtClean="0"/>
              <a:t>При оформлении  поделок у детей развивается художественный вкус, чувство ритма, умение обрабатывать поверхность формы для последующей отделки.</a:t>
            </a:r>
          </a:p>
          <a:p>
            <a:r>
              <a:rPr lang="ru-RU" sz="1900" dirty="0" smtClean="0"/>
              <a:t>Специфику лепки определяет материал.</a:t>
            </a:r>
          </a:p>
          <a:p>
            <a:r>
              <a:rPr lang="ru-RU" sz="1900" dirty="0" smtClean="0"/>
              <a:t>Почему именно тесто? Тесто – это такой материал, который  для детской руки более удобен – он мягкий и для  ребенка представляет больший интерес, чем  пластилин.</a:t>
            </a:r>
          </a:p>
          <a:p>
            <a:r>
              <a:rPr lang="ru-RU" sz="1900" dirty="0" smtClean="0"/>
              <a:t>Соленое тесто в последние годы стало очень популярным материалом для лепки.  Поделки из теста - древняя традиция, им находится место и в современном мире, потому что сейчас ценится все экологически чистое и сделанное своими руками. Тесто – материал очень эластичный, легко приобретает форму и изделия из него достаточно долговечны. Работа с ним доставляет удовольствие и радость. Этому виду творчества придумали современное название - “</a:t>
            </a:r>
            <a:r>
              <a:rPr lang="ru-RU" sz="1900" dirty="0" err="1" smtClean="0"/>
              <a:t>Тестопластика</a:t>
            </a:r>
            <a:r>
              <a:rPr lang="ru-RU" sz="1900" dirty="0" smtClean="0"/>
              <a:t>”.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6792"/>
            <a:ext cx="8075240" cy="452596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Основная задача педагога- творчески и гармонично развивать личность ребенка ,плавно и ненавязчиво давать знания по лепке, помочь ребенку раскрыть себя.</a:t>
            </a:r>
          </a:p>
          <a:p>
            <a:r>
              <a:rPr lang="ru-RU" sz="1800" dirty="0" smtClean="0"/>
              <a:t>Формировать и развивать эстетический вкус, чувство прекрасного.</a:t>
            </a:r>
          </a:p>
          <a:p>
            <a:r>
              <a:rPr lang="ru-RU" sz="1800" dirty="0" smtClean="0"/>
              <a:t>Совершенствование навыков ручного труда средствами лепки.</a:t>
            </a:r>
          </a:p>
          <a:p>
            <a:pPr lvl="0"/>
            <a:r>
              <a:rPr lang="ru-RU" sz="1800" dirty="0" smtClean="0"/>
              <a:t>Развитие мелкой моторики рук в процессе освоения различных технологических приемов.</a:t>
            </a:r>
          </a:p>
          <a:p>
            <a:pPr lvl="0"/>
            <a:r>
              <a:rPr lang="ru-RU" sz="1800" dirty="0" smtClean="0"/>
              <a:t>Развитие конструкторских способностей, мышления, воображения, фантазии.</a:t>
            </a:r>
          </a:p>
          <a:p>
            <a:pPr lvl="0"/>
            <a:r>
              <a:rPr lang="ru-RU" sz="1800" dirty="0" smtClean="0"/>
              <a:t>Формирование культуры личности ребенка во всех проявлениях.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Вначале была лепешка.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Autofit/>
          </a:bodyPr>
          <a:lstStyle/>
          <a:p>
            <a:r>
              <a:rPr lang="ru-RU" sz="1800" dirty="0" smtClean="0"/>
              <a:t>Когда-то давным-давно, в седую старину, люди начали лепить хлебные лепешки из муки и воды и обжигать их на раскаленных камнях.</a:t>
            </a:r>
          </a:p>
          <a:p>
            <a:r>
              <a:rPr lang="ru-RU" sz="1800" dirty="0" smtClean="0"/>
              <a:t>Потом в Вавилоне появились печи для хлеба, и на смену хлебным лепешкам пришли первые караваи.</a:t>
            </a:r>
          </a:p>
          <a:p>
            <a:r>
              <a:rPr lang="ru-RU" sz="1800" dirty="0" smtClean="0"/>
              <a:t>Древние египтяне 5000 лет назад знали много рецептов теста и выпекали уже 30 различных сортов хлеба.</a:t>
            </a:r>
          </a:p>
          <a:p>
            <a:r>
              <a:rPr lang="ru-RU" sz="1800" dirty="0" smtClean="0"/>
              <a:t>Древние инки лепили из теста фигуры людей и животных и затем приносили их в жертву богам.</a:t>
            </a:r>
          </a:p>
          <a:p>
            <a:r>
              <a:rPr lang="ru-RU" sz="1800" dirty="0" smtClean="0"/>
              <a:t>В Европе в древности фигурный хлеб из дрожжевого теста делали только руками, без вспомогательных материалов.</a:t>
            </a:r>
          </a:p>
          <a:p>
            <a:r>
              <a:rPr lang="ru-RU" sz="1800" dirty="0" smtClean="0"/>
              <a:t>Италия в средние века славилась поистине удивительными мастерами, настоящими художниками, которые пекли такие великолепные фигурные хлеба, что купцы со всей Европы покупали их, чтобы по возвращении в свои родные страны дорого их продать.</a:t>
            </a:r>
          </a:p>
          <a:p>
            <a:r>
              <a:rPr lang="ru-RU" sz="1800" dirty="0" smtClean="0"/>
              <a:t>Из теста выпекали не только хлеб, но и декоративные изделия.</a:t>
            </a:r>
          </a:p>
          <a:p>
            <a:pPr>
              <a:buNone/>
            </a:pPr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88640"/>
            <a:ext cx="8388424" cy="3816425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 Китае начиная с XVII века делали марионетки из теста.</a:t>
            </a:r>
          </a:p>
          <a:p>
            <a:r>
              <a:rPr lang="ru-RU" sz="1800" dirty="0" smtClean="0"/>
              <a:t>В Гималаях используют деревянные формы для изготовления жертвенных фигур из ячменной муки.</a:t>
            </a:r>
          </a:p>
          <a:p>
            <a:r>
              <a:rPr lang="ru-RU" sz="1800" dirty="0" smtClean="0"/>
              <a:t>Один из народных художественных промыслов Эквадора – поделки из ярко окрашенного теста.</a:t>
            </a:r>
          </a:p>
          <a:p>
            <a:r>
              <a:rPr lang="ru-RU" sz="1800" dirty="0" smtClean="0"/>
              <a:t>В Греции традиционно пекут великолепные хлебные венки, отделанные пышным орнаментом.</a:t>
            </a:r>
          </a:p>
          <a:p>
            <a:r>
              <a:rPr lang="ru-RU" sz="1800" dirty="0" smtClean="0"/>
              <a:t>В Восточной Европе изделия из теста не окрашивают: типичный коричневый тон выпечки считается особенно красивым.</a:t>
            </a:r>
          </a:p>
          <a:p>
            <a:r>
              <a:rPr lang="ru-RU" sz="1800" dirty="0" smtClean="0"/>
              <a:t>В Польше, Чехии и Словакии очень популярны картины из теста.</a:t>
            </a:r>
          </a:p>
          <a:p>
            <a:r>
              <a:rPr lang="ru-RU" sz="1800" dirty="0" smtClean="0"/>
              <a:t>Хотя поделки из теста – очень древняя традиция, но и в современном мире высоко ценится все, что сделано своими руками.</a:t>
            </a:r>
            <a:r>
              <a:rPr lang="ru-RU" sz="1800" b="1" dirty="0" smtClean="0"/>
              <a:t> </a:t>
            </a:r>
            <a:endParaRPr lang="ru-RU" sz="1800" dirty="0" smtClean="0"/>
          </a:p>
          <a:p>
            <a:endParaRPr lang="ru-RU" dirty="0"/>
          </a:p>
        </p:txBody>
      </p:sp>
      <p:pic>
        <p:nvPicPr>
          <p:cNvPr id="4" name="Рисунок 3" descr="S63013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4293096"/>
            <a:ext cx="3456384" cy="2073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29600" cy="1143000"/>
          </a:xfrm>
        </p:spPr>
        <p:txBody>
          <a:bodyPr/>
          <a:lstStyle/>
          <a:p>
            <a:r>
              <a:rPr lang="ru-RU" dirty="0" smtClean="0"/>
              <a:t>Материалы и инструменты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2636" y="249289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 Мука(пшеничная или ржаная), соль, холодная вода, кисть ,валик для раскатывания теста, зубочистки, карманная расческа, формочки для выпечки, насадки для кулинарного шприца разной формы, кофейное ситечко, </a:t>
            </a:r>
            <a:r>
              <a:rPr lang="ru-RU" sz="1800" dirty="0" err="1" smtClean="0"/>
              <a:t>чесноковыжималка</a:t>
            </a:r>
            <a:r>
              <a:rPr lang="ru-RU" sz="1800" dirty="0" smtClean="0"/>
              <a:t>  и другие оригинальные вещицы, благодаря которым в изделиях из теста может быть воплощено все, на что хватит вашей фантазии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</TotalTime>
  <Words>1406</Words>
  <Application>Microsoft Office PowerPoint</Application>
  <PresentationFormat>Экран (4:3)</PresentationFormat>
  <Paragraphs>83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Cambria</vt:lpstr>
      <vt:lpstr>Тема Office</vt:lpstr>
      <vt:lpstr> </vt:lpstr>
      <vt:lpstr>содержание</vt:lpstr>
      <vt:lpstr>введение</vt:lpstr>
      <vt:lpstr>Презентация PowerPoint</vt:lpstr>
      <vt:lpstr>Презентация PowerPoint</vt:lpstr>
      <vt:lpstr>Цели и задачи работы</vt:lpstr>
      <vt:lpstr>Вначале была лепешка.</vt:lpstr>
      <vt:lpstr>Презентация PowerPoint</vt:lpstr>
      <vt:lpstr>Материалы и инструменты</vt:lpstr>
      <vt:lpstr>Приготовление соленого теста</vt:lpstr>
      <vt:lpstr>Окрашивание теста</vt:lpstr>
      <vt:lpstr>Презентация PowerPoint</vt:lpstr>
      <vt:lpstr>      Обработка соленого теста</vt:lpstr>
      <vt:lpstr>СУШКА, ОБЖИГ И РАСКРАСКА </vt:lpstr>
      <vt:lpstr>Способы изготовления изделий</vt:lpstr>
      <vt:lpstr>Презентация PowerPoint</vt:lpstr>
      <vt:lpstr>Презентация PowerPoint</vt:lpstr>
      <vt:lpstr>Детские работы</vt:lpstr>
      <vt:lpstr>Подготовили и провели:  Быстрова Ирина Николаевна Новакова Елена Викторовна 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Изобразительная деятельность </dc:title>
  <dc:creator>Admin</dc:creator>
  <cp:lastModifiedBy>29</cp:lastModifiedBy>
  <cp:revision>48</cp:revision>
  <dcterms:created xsi:type="dcterms:W3CDTF">2011-07-13T09:46:29Z</dcterms:created>
  <dcterms:modified xsi:type="dcterms:W3CDTF">2021-10-25T16:03:40Z</dcterms:modified>
</cp:coreProperties>
</file>