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C171F-74E7-42F3-807B-805D8ADFF98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326BF-450D-47CF-8E87-6FE14571E2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326BF-450D-47CF-8E87-6FE14571E27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9FDD9-ED7F-49E0-8636-B3A6BEC9FF9A}" type="datetimeFigureOut">
              <a:rPr lang="ru-RU" smtClean="0"/>
              <a:pPr/>
              <a:t>19.03.2021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0CDFC-ACC6-4DE8-808F-CEB3E6D21A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 descr="C:\Users\2\Desktop\Новая папка (5)\img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204865"/>
            <a:ext cx="4950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Презентация «Формирование </a:t>
            </a:r>
            <a:r>
              <a:rPr lang="ru-RU" sz="2800" b="1" dirty="0"/>
              <a:t>навыков самообслуживания у детей 4-5 лет»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393305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Составила воспитатель: Мордовина Ирина Сергеевна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836713"/>
            <a:ext cx="3798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МАДОУ детский сад  1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692696"/>
            <a:ext cx="6048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Таким образом, условием закрепления навыков </a:t>
            </a:r>
            <a:r>
              <a:rPr lang="ru-RU" sz="2400" b="1" dirty="0"/>
              <a:t>самообслуживания</a:t>
            </a:r>
            <a:r>
              <a:rPr lang="ru-RU" sz="2400" dirty="0"/>
              <a:t>, превращения их в привычки, а вместе с тем условием формирования </a:t>
            </a:r>
            <a:r>
              <a:rPr lang="ru-RU" sz="2400" b="1" dirty="0"/>
              <a:t>самостоятельности</a:t>
            </a:r>
            <a:r>
              <a:rPr lang="ru-RU" sz="2400" dirty="0"/>
              <a:t> в бытовой деятельности является поддержание интереса к ней. </a:t>
            </a:r>
          </a:p>
        </p:txBody>
      </p:sp>
      <p:pic>
        <p:nvPicPr>
          <p:cNvPr id="6" name="Рисунок 5" descr="C:\Users\2\AppData\Local\Microsoft\Windows\Temporary Internet Files\Content.Word\20210203_1022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573016"/>
            <a:ext cx="482453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619672" y="386506"/>
            <a:ext cx="59046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Взрослый постепенно учит ребят самих оценивать свои достижения в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самообслуживании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и по собственной инициативе исправлять недостатки.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Воспитанию у детей средней группы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самооценки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помогает вся атмосфера жизни в группе сверстников.</a:t>
            </a:r>
            <a:r>
              <a:rPr lang="ru-RU" sz="2400" dirty="0"/>
              <a:t> Воспитатель становится для ребят авторитетом. Они в точности повторяют его действия, подражают даже в мелочах. Важно, чтобы дети чувствовали в тоне взрослых обязательность выполнения их требований.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771800" y="1980682"/>
            <a:ext cx="3672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Спасибо за внимание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2\Desktop\Новая папка (5)\img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31640" y="692696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Самообслуживание</a:t>
            </a:r>
            <a:r>
              <a:rPr lang="ru-RU" sz="2400" dirty="0"/>
              <a:t> - это постоянная забота о чистоте тела, о порядке в костюме, готовность сделать для этого все необходимое и сделать без требований извне, из внутренней потребности, соблюдать гигиенические правила. </a:t>
            </a:r>
          </a:p>
        </p:txBody>
      </p:sp>
      <p:pic>
        <p:nvPicPr>
          <p:cNvPr id="15363" name="Picture 3" descr="C:\Users\2\Desktop\Новая папка (5)\hello_html_m17c3b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996952"/>
            <a:ext cx="4824536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2\Desktop\Новая папка (5)\img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0" name="Picture 6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1" name="Picture 7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331640" y="567886"/>
            <a:ext cx="64087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Положительное отношения детей к труду по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самообслуживанию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можно добиться лишь путем кропотливой систематической работы детского сада и семьи.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C:\Users\2\AppData\Local\Microsoft\Windows\Temporary Internet Files\Content.Word\20210311_1514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457450"/>
            <a:ext cx="4104456" cy="269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25344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403648" y="979586"/>
            <a:ext cx="62646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средней группе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помимо закрепления ранее усвоенных навыков, проводится работа по формированию у детей более сложных навыков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самообслуживания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Дети средней группы могут проявлять большую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самостоятельность в умывании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одевании, еде. Эти задачи остаются на данной возрастной ступени по-прежнему главными.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2\Desktop\Новая папка (5)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1" cy="6858000"/>
          </a:xfrm>
          <a:prstGeom prst="rect">
            <a:avLst/>
          </a:prstGeom>
          <a:noFill/>
        </p:spPr>
      </p:pic>
      <p:pic>
        <p:nvPicPr>
          <p:cNvPr id="5" name="Рисунок 4" descr="C:\Users\2\AppData\Local\Microsoft\Windows\Temporary Internet Files\Content.Word\20210319_1056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717032"/>
            <a:ext cx="296291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7" name="Picture 1" descr="C:\Users\2\Desktop\Новая папка (5)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620688"/>
            <a:ext cx="6120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Поскольку дети к пяти годам овладевают многими основными навыками по </a:t>
            </a:r>
            <a:r>
              <a:rPr lang="ru-RU" sz="2400" b="1" dirty="0"/>
              <a:t>самообслуживанию</a:t>
            </a:r>
            <a:r>
              <a:rPr lang="ru-RU" sz="2400" dirty="0"/>
              <a:t>, перед ними ставится задача по оказанию взаимопомощи при одевании. Она является повседневной и может быть реализована </a:t>
            </a:r>
            <a:r>
              <a:rPr lang="ru-RU" sz="2400" dirty="0" smtClean="0"/>
              <a:t>всегда.</a:t>
            </a:r>
            <a:endParaRPr lang="ru-RU" sz="2400" dirty="0"/>
          </a:p>
        </p:txBody>
      </p:sp>
      <p:pic>
        <p:nvPicPr>
          <p:cNvPr id="7" name="Рисунок 6" descr="C:\Users\2\AppData\Local\Microsoft\Windows\Temporary Internet Files\Content.Word\20210311_1515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3140968"/>
            <a:ext cx="29523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2\AppData\Local\Microsoft\Windows\Temporary Internet Files\Content.Word\20210311_1517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140968"/>
            <a:ext cx="302433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764704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Упражнения, которые постоянно проделывают они, играя с куклами, — застегивание пуговиц и крючков,  завязывание — содействуют развитию у них мелкой мускулатуры руки, поэтому им легче, чем мальчикам, справляться с выполнением этих действий</a:t>
            </a:r>
          </a:p>
        </p:txBody>
      </p:sp>
      <p:pic>
        <p:nvPicPr>
          <p:cNvPr id="6" name="Рисунок 5" descr="C:\Users\2\AppData\Local\Microsoft\Windows\Temporary Internet Files\Content.Word\20210319_1017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1" y="3573016"/>
            <a:ext cx="288031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2\AppData\Local\Microsoft\Windows\Temporary Internet Files\Content.Word\20210319_1023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73016"/>
            <a:ext cx="2736303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59632" y="513809"/>
            <a:ext cx="63367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Систематическая работа по включению детей в помощь друг другу оказывает положительное влияние на формирование умения приходить на помощь и без постоянно повторяющихся требований воспитателя,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самостоятельно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2\Desktop\Новая папка (5)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908720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 закреплении у детей навыков </a:t>
            </a:r>
            <a:r>
              <a:rPr lang="ru-RU" sz="2400" b="1" dirty="0"/>
              <a:t>самообслуживания</a:t>
            </a:r>
            <a:r>
              <a:rPr lang="ru-RU" sz="2400" dirty="0"/>
              <a:t> воспитатель все чаще обращается к их сознанию. Он указывает детям на постоянные обязанности в этом виде труда, объясняет, почему надо их выполнять, показывает их значимость для окружающих.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145</Words>
  <Application>Microsoft Office PowerPoint</Application>
  <PresentationFormat>Экран (4:3)</PresentationFormat>
  <Paragraphs>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12</cp:revision>
  <dcterms:created xsi:type="dcterms:W3CDTF">2021-03-19T12:11:52Z</dcterms:created>
  <dcterms:modified xsi:type="dcterms:W3CDTF">2021-03-19T14:21:03Z</dcterms:modified>
</cp:coreProperties>
</file>