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74" r:id="rId2"/>
    <p:sldId id="260" r:id="rId3"/>
    <p:sldId id="275" r:id="rId4"/>
    <p:sldId id="258" r:id="rId5"/>
    <p:sldId id="278" r:id="rId6"/>
    <p:sldId id="261" r:id="rId7"/>
    <p:sldId id="263" r:id="rId8"/>
    <p:sldId id="267" r:id="rId9"/>
    <p:sldId id="277" r:id="rId10"/>
    <p:sldId id="276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84E8F-3D9D-4770-80A7-633857952B14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0BAEE-9B38-4696-A60A-1E6E19F22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74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0BAEE-9B38-4696-A60A-1E6E19F22DD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0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2037" y="3573016"/>
            <a:ext cx="446500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Family</a:t>
            </a:r>
            <a:endParaRPr lang="ru-RU" sz="8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БЛОХИНА АННА СЕРГЕЕВНА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ГБОУ школа №297</a:t>
            </a:r>
          </a:p>
          <a:p>
            <a:pPr algn="ctr"/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AutoShape 2" descr="Купить детскую мебель, гостиные, спальни от фабрики Маннгрупп - качество в каждом элементе!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упить детскую мебель, гостиные, спальни от фабрики Маннгрупп - качество в каждом элементе!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Купить детскую мебель, гостиные, спальни от фабрики Маннгрупп - качество в каждом элементе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60338"/>
            <a:ext cx="4262206" cy="3196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7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4172" y="1772816"/>
            <a:ext cx="70020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 have got a big/ a small family.</a:t>
            </a:r>
          </a:p>
          <a:p>
            <a:r>
              <a:rPr lang="en-US" sz="2800" dirty="0"/>
              <a:t>I have a   …, a …, </a:t>
            </a:r>
          </a:p>
          <a:p>
            <a:r>
              <a:rPr lang="en-US" sz="2800" dirty="0"/>
              <a:t>My father’s name is </a:t>
            </a:r>
            <a:r>
              <a:rPr lang="en-US" sz="2800" dirty="0" smtClean="0"/>
              <a:t>…</a:t>
            </a:r>
            <a:endParaRPr lang="ru-RU" sz="2800" dirty="0" smtClean="0"/>
          </a:p>
          <a:p>
            <a:r>
              <a:rPr lang="en-US" sz="2800" dirty="0" smtClean="0"/>
              <a:t>He is a ……..</a:t>
            </a:r>
          </a:p>
          <a:p>
            <a:r>
              <a:rPr lang="en-US" sz="2800" dirty="0" smtClean="0"/>
              <a:t>He likes to………</a:t>
            </a:r>
            <a:endParaRPr lang="en-US" sz="2800" dirty="0"/>
          </a:p>
          <a:p>
            <a:r>
              <a:rPr lang="en-US" sz="2800" dirty="0"/>
              <a:t>My mother’s name is </a:t>
            </a:r>
            <a:r>
              <a:rPr lang="en-US" sz="2800" dirty="0" smtClean="0"/>
              <a:t>…</a:t>
            </a:r>
          </a:p>
          <a:p>
            <a:r>
              <a:rPr lang="en-US" sz="2800" dirty="0" smtClean="0"/>
              <a:t>She is a……….</a:t>
            </a:r>
          </a:p>
          <a:p>
            <a:r>
              <a:rPr lang="en-US" sz="2800" dirty="0" smtClean="0"/>
              <a:t>She likes to……….</a:t>
            </a:r>
            <a:endParaRPr lang="en-US" sz="2800" dirty="0"/>
          </a:p>
          <a:p>
            <a:r>
              <a:rPr lang="en-US" sz="2800" dirty="0"/>
              <a:t>My brother’s/sister’s name is …</a:t>
            </a:r>
          </a:p>
          <a:p>
            <a:r>
              <a:rPr lang="en-US" sz="2800" dirty="0"/>
              <a:t>I love my family very much.         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66982" y="836712"/>
            <a:ext cx="75969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phrases and tell us about your family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2043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0916" y="1844824"/>
            <a:ext cx="72074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Home task </a:t>
            </a:r>
          </a:p>
          <a:p>
            <a:pPr algn="ctr"/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Make a </a:t>
            </a:r>
            <a:r>
              <a:rPr lang="en-US" sz="5400" b="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portfolio about</a:t>
            </a:r>
          </a:p>
          <a:p>
            <a:pPr algn="ctr"/>
            <a:r>
              <a:rPr lang="en-US" sz="5400" b="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your family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794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8924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 grandmother |ˈ</a:t>
            </a:r>
            <a:r>
              <a:rPr lang="en-US" sz="3200" dirty="0" err="1"/>
              <a:t>ɡræn</a:t>
            </a:r>
            <a:r>
              <a:rPr lang="en-US" sz="3200" dirty="0"/>
              <a:t> ˌ</a:t>
            </a:r>
            <a:r>
              <a:rPr lang="en-US" sz="3200" dirty="0" err="1"/>
              <a:t>mʌðə</a:t>
            </a:r>
            <a:r>
              <a:rPr lang="en-US" sz="3200" dirty="0"/>
              <a:t>| - </a:t>
            </a:r>
            <a:r>
              <a:rPr lang="ru-RU" sz="3200" dirty="0" smtClean="0"/>
              <a:t>         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grandfather |ˈ</a:t>
            </a:r>
            <a:r>
              <a:rPr lang="en-US" sz="3200" dirty="0" err="1"/>
              <a:t>ɡrænfɑːðə</a:t>
            </a:r>
            <a:r>
              <a:rPr lang="en-US" sz="3200" dirty="0"/>
              <a:t>|  - </a:t>
            </a:r>
            <a:endParaRPr lang="ru-RU" sz="3200" dirty="0" smtClean="0"/>
          </a:p>
          <a:p>
            <a:r>
              <a:rPr lang="en-US" sz="3200" dirty="0" smtClean="0"/>
              <a:t>a </a:t>
            </a:r>
            <a:r>
              <a:rPr lang="en-US" sz="3200" dirty="0"/>
              <a:t>mother |ˈ</a:t>
            </a:r>
            <a:r>
              <a:rPr lang="en-US" sz="3200" dirty="0" err="1"/>
              <a:t>mʌðə</a:t>
            </a:r>
            <a:r>
              <a:rPr lang="en-US" sz="3200" dirty="0"/>
              <a:t>|  - </a:t>
            </a:r>
            <a:r>
              <a:rPr lang="ru-RU" sz="3200" dirty="0" smtClean="0"/>
              <a:t>                        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father |ˈ</a:t>
            </a:r>
            <a:r>
              <a:rPr lang="en-US" sz="3200" dirty="0" err="1"/>
              <a:t>fɑːðə</a:t>
            </a:r>
            <a:r>
              <a:rPr lang="en-US" sz="3200" dirty="0"/>
              <a:t>| - </a:t>
            </a:r>
            <a:r>
              <a:rPr lang="ru-RU" sz="3200" dirty="0" smtClean="0"/>
              <a:t>  </a:t>
            </a:r>
            <a:endParaRPr lang="ru-RU" sz="3200" dirty="0"/>
          </a:p>
          <a:p>
            <a:r>
              <a:rPr lang="en-US" sz="3200" dirty="0" smtClean="0"/>
              <a:t>a </a:t>
            </a:r>
            <a:r>
              <a:rPr lang="en-US" sz="3200" dirty="0"/>
              <a:t>sister |ˈ</a:t>
            </a:r>
            <a:r>
              <a:rPr lang="en-US" sz="3200" dirty="0" err="1"/>
              <a:t>sɪstə</a:t>
            </a:r>
            <a:r>
              <a:rPr lang="en-US" sz="3200" dirty="0"/>
              <a:t>| – </a:t>
            </a:r>
            <a:r>
              <a:rPr lang="ru-RU" sz="3200" dirty="0" smtClean="0"/>
              <a:t>               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brother |ˈ</a:t>
            </a:r>
            <a:r>
              <a:rPr lang="en-US" sz="3200" dirty="0" err="1"/>
              <a:t>brʌðə</a:t>
            </a:r>
            <a:r>
              <a:rPr lang="en-US" sz="3200" dirty="0"/>
              <a:t>|  – </a:t>
            </a:r>
            <a:r>
              <a:rPr lang="ru-RU" sz="3200" dirty="0" smtClean="0"/>
              <a:t>    </a:t>
            </a:r>
          </a:p>
          <a:p>
            <a:r>
              <a:rPr lang="en-US" sz="3200" dirty="0" smtClean="0"/>
              <a:t>an </a:t>
            </a:r>
            <a:r>
              <a:rPr lang="en-US" sz="3200" dirty="0"/>
              <a:t>aunt |</a:t>
            </a:r>
            <a:r>
              <a:rPr lang="en-US" sz="3200" dirty="0" err="1"/>
              <a:t>ɑːnt</a:t>
            </a:r>
            <a:r>
              <a:rPr lang="en-US" sz="3200" dirty="0"/>
              <a:t>|   - </a:t>
            </a:r>
            <a:r>
              <a:rPr lang="ru-RU" sz="3200" dirty="0" smtClean="0"/>
              <a:t>       </a:t>
            </a:r>
          </a:p>
          <a:p>
            <a:r>
              <a:rPr lang="en-US" sz="3200" dirty="0" smtClean="0"/>
              <a:t>an </a:t>
            </a:r>
            <a:r>
              <a:rPr lang="en-US" sz="3200" dirty="0"/>
              <a:t>uncle |ˈ</a:t>
            </a:r>
            <a:r>
              <a:rPr lang="en-US" sz="3200" dirty="0" err="1"/>
              <a:t>ʌŋkəl</a:t>
            </a:r>
            <a:r>
              <a:rPr lang="en-US" sz="3200" dirty="0"/>
              <a:t>|  - </a:t>
            </a:r>
            <a:endParaRPr lang="ru-RU" sz="3200" dirty="0" smtClean="0"/>
          </a:p>
          <a:p>
            <a:r>
              <a:rPr lang="en-US" sz="3200" dirty="0" smtClean="0"/>
              <a:t>a </a:t>
            </a:r>
            <a:r>
              <a:rPr lang="en-US" sz="3200" dirty="0"/>
              <a:t>son |</a:t>
            </a:r>
            <a:r>
              <a:rPr lang="en-US" sz="3200" dirty="0" err="1"/>
              <a:t>sʌn</a:t>
            </a:r>
            <a:r>
              <a:rPr lang="en-US" sz="3200" dirty="0"/>
              <a:t>| - </a:t>
            </a:r>
            <a:r>
              <a:rPr lang="ru-RU" sz="3200" dirty="0" smtClean="0"/>
              <a:t>           </a:t>
            </a:r>
          </a:p>
          <a:p>
            <a:r>
              <a:rPr lang="en-US" sz="3200" dirty="0" smtClean="0"/>
              <a:t>a </a:t>
            </a:r>
            <a:r>
              <a:rPr lang="en-US" sz="3200" dirty="0"/>
              <a:t>daughter  |ˈ</a:t>
            </a:r>
            <a:r>
              <a:rPr lang="en-US" sz="3200" dirty="0" err="1"/>
              <a:t>dɔːtə</a:t>
            </a:r>
            <a:r>
              <a:rPr lang="en-US" sz="3200" dirty="0"/>
              <a:t>|  </a:t>
            </a:r>
            <a:r>
              <a:rPr lang="en-US" sz="3200" dirty="0" smtClean="0"/>
              <a:t>-</a:t>
            </a:r>
            <a:endParaRPr lang="ru-RU" sz="3200" dirty="0" smtClean="0"/>
          </a:p>
          <a:p>
            <a:r>
              <a:rPr lang="en-US" sz="3200" dirty="0" smtClean="0"/>
              <a:t> children </a:t>
            </a:r>
            <a:r>
              <a:rPr lang="en-US" sz="3200" dirty="0"/>
              <a:t>|ˈ</a:t>
            </a:r>
            <a:r>
              <a:rPr lang="en-US" sz="3200" dirty="0" err="1"/>
              <a:t>tʃɪldrən</a:t>
            </a:r>
            <a:r>
              <a:rPr lang="en-US" sz="3200" dirty="0"/>
              <a:t>|  - </a:t>
            </a:r>
            <a:r>
              <a:rPr lang="ru-RU" sz="3200" dirty="0" smtClean="0"/>
              <a:t>                                 </a:t>
            </a:r>
          </a:p>
          <a:p>
            <a:r>
              <a:rPr lang="en-US" sz="3200" dirty="0" smtClean="0"/>
              <a:t>parents </a:t>
            </a:r>
            <a:r>
              <a:rPr lang="en-US" sz="3200" dirty="0"/>
              <a:t>|ˈ</a:t>
            </a:r>
            <a:r>
              <a:rPr lang="en-US" sz="3200" dirty="0" err="1"/>
              <a:t>peərənts</a:t>
            </a:r>
            <a:r>
              <a:rPr lang="en-US" sz="3200" dirty="0"/>
              <a:t>| –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28184" y="476672"/>
            <a:ext cx="1664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бабушка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1061447"/>
            <a:ext cx="16750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white"/>
                </a:solidFill>
              </a:rPr>
              <a:t>дедушка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14522" y="1478588"/>
            <a:ext cx="1166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мама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6855" y="1916832"/>
            <a:ext cx="10865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папа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78571" y="2422238"/>
            <a:ext cx="1423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сестра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71524" y="2920557"/>
            <a:ext cx="1052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брат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46855" y="3472709"/>
            <a:ext cx="910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тетя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67226" y="3985925"/>
            <a:ext cx="979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white"/>
                </a:solidFill>
              </a:rPr>
              <a:t>дядя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10782" y="4365501"/>
            <a:ext cx="8627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сын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10750" y="4900324"/>
            <a:ext cx="981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white"/>
                </a:solidFill>
              </a:rPr>
              <a:t>дочь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487555" y="5373216"/>
            <a:ext cx="9749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>дети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330542" y="5893540"/>
            <a:ext cx="1900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prstClr val="white"/>
                </a:solidFill>
              </a:rPr>
              <a:t>родители </a:t>
            </a:r>
          </a:p>
        </p:txBody>
      </p:sp>
    </p:spTree>
    <p:extLst>
      <p:ext uri="{BB962C8B-B14F-4D97-AF65-F5344CB8AC3E}">
        <p14:creationId xmlns:p14="http://schemas.microsoft.com/office/powerpoint/2010/main" val="202502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8478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charset="0"/>
                <a:cs typeface="Arial" charset="0"/>
              </a:rPr>
              <a:t>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He is the father of your father. </a:t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>
                <a:latin typeface="Arial" charset="0"/>
                <a:cs typeface="Arial" charset="0"/>
              </a:rPr>
              <a:t>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She is the sister of your father</a:t>
            </a:r>
            <a:r>
              <a:rPr lang="en-US" sz="4400" dirty="0">
                <a:latin typeface="Arial" charset="0"/>
                <a:cs typeface="Arial" charset="0"/>
              </a:rPr>
              <a:t>.</a:t>
            </a:r>
            <a:br>
              <a:rPr lang="en-US" sz="4400" dirty="0">
                <a:latin typeface="Arial" charset="0"/>
                <a:cs typeface="Arial" charset="0"/>
              </a:rPr>
            </a:br>
            <a:r>
              <a:rPr lang="en-US" sz="4400" b="1" dirty="0">
                <a:latin typeface="Arial" charset="0"/>
                <a:cs typeface="Arial" charset="0"/>
              </a:rPr>
              <a:t>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She is the mother of your sister.</a:t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She is the daughter of your mother.</a:t>
            </a:r>
            <a:br>
              <a:rPr lang="en-US" sz="4400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He is the brother of your mother.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1005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075" y="1269637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smtClean="0"/>
              <a:t>1._nkl_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2. </a:t>
            </a:r>
            <a:r>
              <a:rPr lang="en-US" sz="3200" dirty="0" err="1" smtClean="0"/>
              <a:t>S_n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3. </a:t>
            </a:r>
            <a:r>
              <a:rPr lang="en-US" sz="3200" dirty="0" err="1" smtClean="0"/>
              <a:t>D_ug_ter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4. </a:t>
            </a:r>
            <a:r>
              <a:rPr lang="en-US" sz="3200" dirty="0" err="1" smtClean="0"/>
              <a:t>Famil</a:t>
            </a:r>
            <a:r>
              <a:rPr lang="en-US" sz="3200" dirty="0" smtClean="0"/>
              <a:t>_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5. _</a:t>
            </a:r>
            <a:r>
              <a:rPr lang="en-US" sz="3200" dirty="0" err="1" smtClean="0"/>
              <a:t>unt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6. </a:t>
            </a:r>
            <a:r>
              <a:rPr lang="en-US" sz="3200" dirty="0" err="1" smtClean="0"/>
              <a:t>Siste</a:t>
            </a:r>
            <a:r>
              <a:rPr lang="en-US" sz="3200" dirty="0" smtClean="0"/>
              <a:t>_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7. </a:t>
            </a:r>
            <a:r>
              <a:rPr lang="en-US" sz="3200" dirty="0" err="1"/>
              <a:t>M_the</a:t>
            </a:r>
            <a:r>
              <a:rPr lang="en-US" sz="3200" dirty="0"/>
              <a:t>_</a:t>
            </a:r>
            <a:br>
              <a:rPr lang="en-US" sz="3200" dirty="0"/>
            </a:br>
            <a:r>
              <a:rPr lang="en-US" sz="3200" dirty="0"/>
              <a:t>8. </a:t>
            </a:r>
            <a:r>
              <a:rPr lang="en-US" sz="3200" dirty="0" err="1"/>
              <a:t>Fathe</a:t>
            </a:r>
            <a:r>
              <a:rPr lang="en-US" sz="3200" dirty="0"/>
              <a:t>_</a:t>
            </a:r>
            <a:br>
              <a:rPr lang="en-US" sz="3200" dirty="0"/>
            </a:br>
            <a:r>
              <a:rPr lang="en-US" sz="3200" dirty="0"/>
              <a:t>9. </a:t>
            </a:r>
            <a:r>
              <a:rPr lang="en-US" sz="3200" dirty="0" err="1"/>
              <a:t>Gran_m_ther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10. Br</a:t>
            </a:r>
            <a:r>
              <a:rPr lang="ru-RU" sz="3200" dirty="0"/>
              <a:t>_</a:t>
            </a:r>
            <a:r>
              <a:rPr lang="en-US" sz="3200" dirty="0"/>
              <a:t>the</a:t>
            </a:r>
            <a:r>
              <a:rPr lang="ru-RU" sz="3200" dirty="0"/>
              <a:t>_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346307"/>
            <a:ext cx="2315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Family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770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825" y="309613"/>
            <a:ext cx="7233567" cy="976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47800"/>
            <a:ext cx="4699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4475" y="1124745"/>
            <a:ext cx="7451725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65125" indent="-280988"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1pPr>
            <a:lvl2pPr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2pPr>
            <a:lvl3pPr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3pPr>
            <a:lvl4pPr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4pPr>
            <a:lvl5pPr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004888" algn="l"/>
                <a:tab pos="1919288" algn="l"/>
                <a:tab pos="2833688" algn="l"/>
                <a:tab pos="3748088" algn="l"/>
                <a:tab pos="4662488" algn="l"/>
                <a:tab pos="5576888" algn="l"/>
                <a:tab pos="6491288" algn="l"/>
                <a:tab pos="7405688" algn="l"/>
                <a:tab pos="8320088" algn="l"/>
                <a:tab pos="9234488" algn="l"/>
                <a:tab pos="1014888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pitchFamily="34" charset="-128"/>
              </a:defRPr>
            </a:lvl9pPr>
          </a:lstStyle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endParaRPr lang="en-US" sz="2800" dirty="0"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hgrifatherkip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lkubhdaughter</a:t>
            </a:r>
            <a:r>
              <a:rPr lang="en-US" sz="28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aybftbrotherhy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ziuytsisterpkj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vtenauntjhg</a:t>
            </a:r>
            <a:r>
              <a:rPr lang="en-US" sz="2800" dirty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mjutunclehg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lpieugrandfatherop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 err="1">
                <a:solidFill>
                  <a:schemeClr val="tx1"/>
                </a:solidFill>
                <a:latin typeface="Trebuchet MS" panose="020B0603020202020204" pitchFamily="34" charset="0"/>
              </a:rPr>
              <a:t>fergrandmotherky</a:t>
            </a:r>
            <a:endParaRPr lang="en-US" sz="28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endParaRPr lang="en-US" sz="2800" dirty="0">
              <a:latin typeface="Trebuchet MS" panose="020B0603020202020204" pitchFamily="34" charset="0"/>
            </a:endParaRP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sz="2800" dirty="0">
                <a:latin typeface="Trebuchet MS" panose="020B0603020202020204" pitchFamily="34" charset="0"/>
              </a:rPr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367721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075" y="1269637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346307"/>
            <a:ext cx="2315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Family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0" y="977249"/>
            <a:ext cx="1653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1.</a:t>
            </a:r>
            <a:r>
              <a:rPr lang="en-US" sz="3200" b="1" dirty="0">
                <a:solidFill>
                  <a:srgbClr val="FFFF00"/>
                </a:solidFill>
              </a:rPr>
              <a:t>U</a:t>
            </a:r>
            <a:r>
              <a:rPr lang="en-US" sz="3200" b="1" dirty="0">
                <a:solidFill>
                  <a:prstClr val="white"/>
                </a:solidFill>
              </a:rPr>
              <a:t>nkl</a:t>
            </a:r>
            <a:r>
              <a:rPr lang="en-US" sz="3200" b="1" dirty="0">
                <a:solidFill>
                  <a:srgbClr val="FFFF00"/>
                </a:solidFill>
              </a:rPr>
              <a:t>e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0" y="1579008"/>
            <a:ext cx="1322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2. S</a:t>
            </a:r>
            <a:r>
              <a:rPr lang="en-US" sz="3200" b="1" dirty="0">
                <a:solidFill>
                  <a:srgbClr val="FFFF00"/>
                </a:solidFill>
              </a:rPr>
              <a:t>o</a:t>
            </a:r>
            <a:r>
              <a:rPr lang="en-US" sz="3200" b="1" dirty="0">
                <a:solidFill>
                  <a:prstClr val="white"/>
                </a:solidFill>
              </a:rPr>
              <a:t>n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9615" y="2133387"/>
            <a:ext cx="27053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3. D</a:t>
            </a:r>
            <a:r>
              <a:rPr lang="en-US" sz="3200" b="1" dirty="0">
                <a:solidFill>
                  <a:srgbClr val="FFFF00"/>
                </a:solidFill>
              </a:rPr>
              <a:t>a</a:t>
            </a:r>
            <a:r>
              <a:rPr lang="en-US" sz="3200" b="1" dirty="0">
                <a:solidFill>
                  <a:prstClr val="white"/>
                </a:solidFill>
              </a:rPr>
              <a:t>ug</a:t>
            </a:r>
            <a:r>
              <a:rPr lang="en-US" sz="3200" b="1" dirty="0">
                <a:solidFill>
                  <a:srgbClr val="FFFF00"/>
                </a:solidFill>
              </a:rPr>
              <a:t>h</a:t>
            </a:r>
            <a:r>
              <a:rPr lang="en-US" sz="3200" b="1" dirty="0">
                <a:solidFill>
                  <a:prstClr val="white"/>
                </a:solidFill>
              </a:rPr>
              <a:t>ter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0" y="2751264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4. Famil</a:t>
            </a:r>
            <a:r>
              <a:rPr lang="en-US" sz="3200" b="1" dirty="0">
                <a:solidFill>
                  <a:srgbClr val="FFFF00"/>
                </a:solidFill>
              </a:rPr>
              <a:t>y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0" y="3336039"/>
            <a:ext cx="1550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5. </a:t>
            </a:r>
            <a:r>
              <a:rPr lang="en-US" sz="3200" b="1" dirty="0">
                <a:solidFill>
                  <a:srgbClr val="FFFF00"/>
                </a:solidFill>
              </a:rPr>
              <a:t>A</a:t>
            </a:r>
            <a:r>
              <a:rPr lang="en-US" sz="3200" b="1" dirty="0">
                <a:solidFill>
                  <a:prstClr val="white"/>
                </a:solidFill>
              </a:rPr>
              <a:t>unt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6316" y="3920814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6. Siste</a:t>
            </a:r>
            <a:r>
              <a:rPr lang="en-US" sz="3200" b="1" dirty="0">
                <a:solidFill>
                  <a:srgbClr val="FFFF00"/>
                </a:solidFill>
              </a:rPr>
              <a:t>r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6316" y="4532433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7. M</a:t>
            </a:r>
            <a:r>
              <a:rPr lang="en-US" sz="3200" b="1" dirty="0">
                <a:solidFill>
                  <a:srgbClr val="FFFF00"/>
                </a:solidFill>
              </a:rPr>
              <a:t>o</a:t>
            </a:r>
            <a:r>
              <a:rPr lang="en-US" sz="3200" b="1" dirty="0">
                <a:solidFill>
                  <a:prstClr val="white"/>
                </a:solidFill>
              </a:rPr>
              <a:t>the</a:t>
            </a:r>
            <a:r>
              <a:rPr lang="en-US" sz="3200" b="1" dirty="0">
                <a:solidFill>
                  <a:srgbClr val="FFFF00"/>
                </a:solidFill>
              </a:rPr>
              <a:t>r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6416" y="5111565"/>
            <a:ext cx="1779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8. Fathe</a:t>
            </a:r>
            <a:r>
              <a:rPr lang="en-US" sz="3200" b="1" dirty="0">
                <a:solidFill>
                  <a:srgbClr val="FFFF00"/>
                </a:solidFill>
              </a:rPr>
              <a:t>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6316" y="5690215"/>
            <a:ext cx="3788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9. Gran</a:t>
            </a:r>
            <a:r>
              <a:rPr lang="en-US" sz="3200" b="1" dirty="0">
                <a:solidFill>
                  <a:srgbClr val="FFFF00"/>
                </a:solidFill>
              </a:rPr>
              <a:t>d</a:t>
            </a:r>
            <a:r>
              <a:rPr lang="en-US" sz="3200" b="1" dirty="0">
                <a:solidFill>
                  <a:prstClr val="white"/>
                </a:solidFill>
              </a:rPr>
              <a:t>m</a:t>
            </a:r>
            <a:r>
              <a:rPr lang="en-US" sz="3200" b="1" dirty="0">
                <a:solidFill>
                  <a:srgbClr val="FFFF00"/>
                </a:solidFill>
              </a:rPr>
              <a:t>o</a:t>
            </a:r>
            <a:r>
              <a:rPr lang="en-US" sz="3200" b="1" dirty="0">
                <a:solidFill>
                  <a:prstClr val="white"/>
                </a:solidFill>
              </a:rPr>
              <a:t>ther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0" y="6265522"/>
            <a:ext cx="2214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>
                <a:solidFill>
                  <a:prstClr val="white"/>
                </a:solidFill>
              </a:rPr>
              <a:t>10. Br</a:t>
            </a:r>
            <a:r>
              <a:rPr lang="en-US" sz="3200" b="1" dirty="0">
                <a:solidFill>
                  <a:srgbClr val="FFFF00"/>
                </a:solidFill>
              </a:rPr>
              <a:t>o</a:t>
            </a:r>
            <a:r>
              <a:rPr lang="en-US" sz="3200" b="1" dirty="0">
                <a:solidFill>
                  <a:prstClr val="white"/>
                </a:solidFill>
              </a:rPr>
              <a:t>the</a:t>
            </a:r>
            <a:r>
              <a:rPr lang="en-US" sz="3200" b="1" dirty="0">
                <a:solidFill>
                  <a:srgbClr val="FFFF00"/>
                </a:solidFill>
              </a:rPr>
              <a:t>r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3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2200" y="90593"/>
            <a:ext cx="2289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Hobby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515196"/>
              </p:ext>
            </p:extLst>
          </p:nvPr>
        </p:nvGraphicFramePr>
        <p:xfrm>
          <a:off x="0" y="1772816"/>
          <a:ext cx="9396536" cy="4116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8268"/>
                <a:gridCol w="469826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play football 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Travelling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play hockey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play computer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Draw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Dance</a:t>
                      </a:r>
                      <a:br>
                        <a:rPr lang="en-US" sz="3200" dirty="0">
                          <a:effectLst/>
                        </a:rPr>
                      </a:br>
                      <a:r>
                        <a:rPr lang="en-US" sz="3200" dirty="0">
                          <a:effectLst/>
                        </a:rPr>
                        <a:t>Read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играть </a:t>
                      </a:r>
                      <a:r>
                        <a:rPr lang="ru-RU" sz="3200" dirty="0">
                          <a:effectLst/>
                        </a:rPr>
                        <a:t>в компьютер </a:t>
                      </a:r>
                      <a:endParaRPr lang="ru-RU" sz="24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/>
                        </a:rPr>
                        <a:t>рисовать</a:t>
                      </a:r>
                      <a:r>
                        <a:rPr lang="ru-RU" sz="3200" dirty="0">
                          <a:effectLst/>
                        </a:rPr>
                        <a:t/>
                      </a:r>
                      <a:br>
                        <a:rPr lang="ru-RU" sz="3200" dirty="0">
                          <a:effectLst/>
                        </a:rPr>
                      </a:br>
                      <a:r>
                        <a:rPr lang="ru-RU" sz="3200" dirty="0">
                          <a:effectLst/>
                        </a:rPr>
                        <a:t>танцевать</a:t>
                      </a:r>
                      <a:br>
                        <a:rPr lang="ru-RU" sz="3200" dirty="0">
                          <a:effectLst/>
                        </a:rPr>
                      </a:br>
                      <a:r>
                        <a:rPr lang="ru-RU" sz="3200" dirty="0">
                          <a:effectLst/>
                        </a:rPr>
                        <a:t>читать</a:t>
                      </a:r>
                      <a:br>
                        <a:rPr lang="ru-RU" sz="3200" dirty="0">
                          <a:effectLst/>
                        </a:rPr>
                      </a:br>
                      <a:r>
                        <a:rPr lang="ru-RU" sz="3200" dirty="0" smtClean="0">
                          <a:effectLst/>
                        </a:rPr>
                        <a:t>играть</a:t>
                      </a:r>
                      <a:r>
                        <a:rPr lang="ru-RU" sz="3200" baseline="0" dirty="0" smtClean="0">
                          <a:effectLst/>
                        </a:rPr>
                        <a:t> в футбол</a:t>
                      </a:r>
                      <a:endParaRPr lang="en-US" sz="3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путешествие</a:t>
                      </a:r>
                      <a:r>
                        <a:rPr lang="ru-RU" sz="3200" dirty="0">
                          <a:effectLst/>
                        </a:rPr>
                        <a:t/>
                      </a:r>
                      <a:br>
                        <a:rPr lang="ru-RU" sz="3200" dirty="0">
                          <a:effectLst/>
                        </a:rPr>
                      </a:br>
                      <a:r>
                        <a:rPr lang="ru-RU" sz="3200" dirty="0">
                          <a:effectLst/>
                        </a:rPr>
                        <a:t>играть в хоккей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95250" marT="95250" marB="9525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2627784" y="2240868"/>
            <a:ext cx="1944216" cy="219624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9752" y="2852936"/>
            <a:ext cx="2232248" cy="21602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83768" y="3315776"/>
            <a:ext cx="2179742" cy="23042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915816" y="2240868"/>
            <a:ext cx="1782779" cy="153646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339751" y="2943160"/>
            <a:ext cx="2358843" cy="153558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470333" y="3494282"/>
            <a:ext cx="3240360" cy="15188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156942" y="3933056"/>
            <a:ext cx="3703090" cy="173393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26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31715" y="43700"/>
            <a:ext cx="8897195" cy="6727745"/>
            <a:chOff x="0" y="0"/>
            <a:chExt cx="6155611" cy="6640350"/>
          </a:xfrm>
        </p:grpSpPr>
        <p:pic>
          <p:nvPicPr>
            <p:cNvPr id="18" name="Рисунок 17" descr="http://venagid.ru/wp-content/uploads/2011/12/magazin4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68415" cy="14147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Рисунок 18" descr="http://strekochem.ru/wp-content/uploads/2013/02/rebenok_i_krovat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2868" y="43132"/>
              <a:ext cx="1639019" cy="1371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Надпись 2"/>
            <p:cNvSpPr txBox="1">
              <a:spLocks noChangeArrowheads="1"/>
            </p:cNvSpPr>
            <p:nvPr/>
          </p:nvSpPr>
          <p:spPr bwMode="auto">
            <a:xfrm>
              <a:off x="2246238" y="1544322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effectLst/>
                  <a:latin typeface="Calibri"/>
                  <a:ea typeface="Calibri"/>
                  <a:cs typeface="Times New Roman"/>
                </a:rPr>
                <a:t>Makes your bed 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1" name="Рисунок 20" descr="http://moikompas.ru/img/compas/2010-04-15/kak_pravilno_pitatsya/96023973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812" y="146649"/>
              <a:ext cx="1659921" cy="13976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Надпись 2"/>
            <p:cNvSpPr txBox="1">
              <a:spLocks noChangeArrowheads="1"/>
            </p:cNvSpPr>
            <p:nvPr/>
          </p:nvSpPr>
          <p:spPr bwMode="auto">
            <a:xfrm>
              <a:off x="4326811" y="1636088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effectLst/>
                  <a:latin typeface="Calibri"/>
                  <a:ea typeface="Calibri"/>
                  <a:cs typeface="Times New Roman"/>
                </a:rPr>
                <a:t>Cook</a:t>
              </a:r>
              <a:endParaRPr lang="ru-RU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3" name="Рисунок 22" descr="http://oliaus.ru/wp-content/uploads/2014/08/house-cleaning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49" y="2027207"/>
              <a:ext cx="2458528" cy="17770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Надпись 2"/>
            <p:cNvSpPr txBox="1">
              <a:spLocks noChangeArrowheads="1"/>
            </p:cNvSpPr>
            <p:nvPr/>
          </p:nvSpPr>
          <p:spPr bwMode="auto">
            <a:xfrm>
              <a:off x="570239" y="3916392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effectLst/>
                  <a:latin typeface="Calibri"/>
                  <a:ea typeface="Calibri"/>
                  <a:cs typeface="Times New Roman"/>
                </a:rPr>
                <a:t>Cleans the rooms</a:t>
              </a:r>
              <a:endParaRPr lang="ru-RU" sz="12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5" name="Рисунок 24" descr="http://x-flowers.ru/uploads/posts/2011-11/1321545386_poliv_komnatnyh_rasteniy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279" y="2114680"/>
              <a:ext cx="2173857" cy="16994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Надпись 2"/>
            <p:cNvSpPr txBox="1">
              <a:spLocks noChangeArrowheads="1"/>
            </p:cNvSpPr>
            <p:nvPr/>
          </p:nvSpPr>
          <p:spPr bwMode="auto">
            <a:xfrm>
              <a:off x="3105509" y="3916392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effectLst/>
                  <a:latin typeface="Calibri"/>
                  <a:ea typeface="Calibri"/>
                  <a:cs typeface="Times New Roman"/>
                </a:rPr>
                <a:t>Waters the flowers</a:t>
              </a:r>
              <a:r>
                <a:rPr lang="en-US" sz="1100" b="1" dirty="0">
                  <a:effectLst/>
                  <a:latin typeface="Calibri"/>
                  <a:ea typeface="Calibri"/>
                  <a:cs typeface="Times New Roman"/>
                </a:rPr>
                <a:t> </a:t>
              </a:r>
              <a:endParaRPr lang="ru-RU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7" name="Надпись 2"/>
            <p:cNvSpPr txBox="1">
              <a:spLocks noChangeArrowheads="1"/>
            </p:cNvSpPr>
            <p:nvPr/>
          </p:nvSpPr>
          <p:spPr bwMode="auto">
            <a:xfrm>
              <a:off x="80980" y="1570370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2400" b="1" dirty="0">
                  <a:effectLst/>
                  <a:latin typeface="Calibri"/>
                  <a:ea typeface="Calibri"/>
                  <a:cs typeface="Times New Roman"/>
                </a:rPr>
                <a:t>Goes shopping 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8" name="Рисунок 27" descr="http://www.moizoomir.ru/sites/default/files/anons/mnogo%20koshek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408" y="4589253"/>
              <a:ext cx="2432649" cy="16994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Надпись 2"/>
            <p:cNvSpPr txBox="1">
              <a:spLocks noChangeArrowheads="1"/>
            </p:cNvSpPr>
            <p:nvPr/>
          </p:nvSpPr>
          <p:spPr bwMode="auto">
            <a:xfrm>
              <a:off x="405442" y="6374920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b="1" dirty="0">
                  <a:effectLst/>
                  <a:latin typeface="Calibri"/>
                  <a:ea typeface="Calibri"/>
                  <a:cs typeface="Times New Roman"/>
                </a:rPr>
                <a:t>Feed the pets </a:t>
              </a:r>
              <a:endParaRPr lang="ru-RU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30" name="Рисунок 29" descr="http://sibdepo.ru/resize/600x0x0x0x90/upload/iblock/de4/de4b3b91ba9c5fdaaaecc1b3f3ce9390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004" y="4589253"/>
              <a:ext cx="2484407" cy="1594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" name="Надпись 2"/>
            <p:cNvSpPr txBox="1">
              <a:spLocks noChangeArrowheads="1"/>
            </p:cNvSpPr>
            <p:nvPr/>
          </p:nvSpPr>
          <p:spPr bwMode="auto">
            <a:xfrm>
              <a:off x="3381555" y="6374920"/>
              <a:ext cx="1828800" cy="26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b="1" dirty="0" smtClean="0">
                  <a:effectLst/>
                  <a:latin typeface="Calibri"/>
                  <a:ea typeface="Calibri"/>
                  <a:cs typeface="Times New Roman"/>
                </a:rPr>
                <a:t>Wash the dishes</a:t>
              </a:r>
              <a:endParaRPr lang="ru-RU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70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480px-22-11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1484784"/>
            <a:ext cx="8110586" cy="49694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97059" y="620688"/>
            <a:ext cx="7054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Say what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like to do on Sunday.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1077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358</TotalTime>
  <Words>261</Words>
  <Application>Microsoft Office PowerPoint</Application>
  <PresentationFormat>Экран (4:3)</PresentationFormat>
  <Paragraphs>82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 Unicode MS</vt:lpstr>
      <vt:lpstr>Arial</vt:lpstr>
      <vt:lpstr>Book Antiqua</vt:lpstr>
      <vt:lpstr>Calibri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User</cp:lastModifiedBy>
  <cp:revision>44</cp:revision>
  <dcterms:created xsi:type="dcterms:W3CDTF">2015-01-15T17:49:07Z</dcterms:created>
  <dcterms:modified xsi:type="dcterms:W3CDTF">2021-10-25T18:58:11Z</dcterms:modified>
</cp:coreProperties>
</file>