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3" r:id="rId7"/>
    <p:sldId id="262" r:id="rId8"/>
    <p:sldId id="264" r:id="rId9"/>
    <p:sldId id="265" r:id="rId10"/>
    <p:sldId id="266" r:id="rId11"/>
    <p:sldId id="267" r:id="rId12"/>
    <p:sldId id="269" r:id="rId13"/>
    <p:sldId id="270" r:id="rId14"/>
    <p:sldId id="271" r:id="rId15"/>
    <p:sldId id="272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1B028-D551-46B1-A312-0D6A6CA71100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37674-2E77-4F32-B2A7-8BF8C7D6A8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92581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1B028-D551-46B1-A312-0D6A6CA71100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37674-2E77-4F32-B2A7-8BF8C7D6A8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94439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1B028-D551-46B1-A312-0D6A6CA71100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37674-2E77-4F32-B2A7-8BF8C7D6A8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3988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1B028-D551-46B1-A312-0D6A6CA71100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37674-2E77-4F32-B2A7-8BF8C7D6A8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64979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1B028-D551-46B1-A312-0D6A6CA71100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37674-2E77-4F32-B2A7-8BF8C7D6A8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0382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1B028-D551-46B1-A312-0D6A6CA71100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37674-2E77-4F32-B2A7-8BF8C7D6A8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60324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1B028-D551-46B1-A312-0D6A6CA71100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37674-2E77-4F32-B2A7-8BF8C7D6A8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77384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1B028-D551-46B1-A312-0D6A6CA71100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37674-2E77-4F32-B2A7-8BF8C7D6A8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26390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1B028-D551-46B1-A312-0D6A6CA71100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37674-2E77-4F32-B2A7-8BF8C7D6A8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48598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1B028-D551-46B1-A312-0D6A6CA71100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37674-2E77-4F32-B2A7-8BF8C7D6A8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60305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1B028-D551-46B1-A312-0D6A6CA71100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37674-2E77-4F32-B2A7-8BF8C7D6A8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98346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11B028-D551-46B1-A312-0D6A6CA71100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537674-2E77-4F32-B2A7-8BF8C7D6A8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364782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wooordhunt.ru/sentence/update/17899329334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wooordhunt.ru/sentence/update/5044713786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89602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Mysterious</a:t>
            </a:r>
            <a:r>
              <a:rPr lang="en-US" dirty="0"/>
              <a:t>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mɪ</a:t>
            </a:r>
            <a:r>
              <a:rPr lang="en-US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ˈ</a:t>
            </a:r>
            <a:r>
              <a:rPr lang="en-US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stɪərɪəs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monsters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salik.biz/upload/000/u1/14/48/5219ab5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91315" y="2410689"/>
            <a:ext cx="6148184" cy="3810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www.arcanewonders.com/wp-content/uploads/2017/05/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7268" y="2410689"/>
            <a:ext cx="5788488" cy="3810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5790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40220"/>
          </a:xfrm>
        </p:spPr>
        <p:txBody>
          <a:bodyPr/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Mysterious</a:t>
            </a:r>
            <a:r>
              <a:rPr lang="en-US" dirty="0" smtClean="0"/>
              <a:t> </a:t>
            </a:r>
            <a:r>
              <a:rPr 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sz="4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mɪˈstɪərɪəs</a:t>
            </a:r>
            <a:r>
              <a:rPr 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r>
              <a:rPr lang="en-US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monsters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8765" y="1205346"/>
            <a:ext cx="10737272" cy="5320145"/>
          </a:xfrm>
        </p:spPr>
        <p:txBody>
          <a:bodyPr>
            <a:normAutofit lnSpcReduction="10000"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18. </a:t>
            </a:r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strange- looking big hairy creature- </a:t>
            </a:r>
            <a:r>
              <a:rPr lang="ru-RU" sz="3600" b="1" dirty="0" smtClean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странно-</a:t>
            </a:r>
            <a:r>
              <a:rPr lang="ru-RU" sz="3600" b="1" dirty="0" err="1" smtClean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выглядещее</a:t>
            </a:r>
            <a:r>
              <a:rPr lang="ru-RU" sz="3600" b="1" dirty="0" smtClean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мохнатое существо</a:t>
            </a:r>
            <a:endParaRPr lang="en-US" sz="3600" b="1" dirty="0" smtClean="0">
              <a:solidFill>
                <a:srgbClr val="66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19. witnesses [ˈ</a:t>
            </a:r>
            <a:r>
              <a:rPr lang="en-US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wɪtnəsɪz</a:t>
            </a:r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] - </a:t>
            </a:r>
            <a:r>
              <a:rPr lang="ru-RU" sz="3600" b="1" dirty="0" smtClean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свидетели</a:t>
            </a:r>
            <a:endParaRPr lang="en-US" sz="3600" b="1" dirty="0" smtClean="0">
              <a:solidFill>
                <a:srgbClr val="66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20. investigators</a:t>
            </a:r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ɪn</a:t>
            </a:r>
            <a:r>
              <a:rPr lang="en-US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ˈ</a:t>
            </a:r>
            <a:r>
              <a:rPr lang="en-US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vɛstɪɡeɪtəz</a:t>
            </a:r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3600" b="1" dirty="0" smtClean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исследователи</a:t>
            </a:r>
            <a:endParaRPr lang="en-US" sz="3600" b="1" dirty="0" smtClean="0">
              <a:solidFill>
                <a:srgbClr val="66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21. footprints- </a:t>
            </a:r>
            <a:r>
              <a:rPr lang="ru-RU" sz="3600" b="1" dirty="0" smtClean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следы ног</a:t>
            </a:r>
            <a:endParaRPr lang="en-US" sz="3600" b="1" dirty="0" smtClean="0">
              <a:solidFill>
                <a:srgbClr val="66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22. human prints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</a:t>
            </a:r>
            <a:r>
              <a:rPr lang="ru-RU" sz="3600" b="1" dirty="0" smtClean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следы человеческих ног</a:t>
            </a:r>
            <a:endParaRPr lang="en-US" sz="3600" b="1" dirty="0" smtClean="0">
              <a:solidFill>
                <a:srgbClr val="66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23.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 species of extinct ape –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smtClean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 вымерших обезьян</a:t>
            </a:r>
            <a:endParaRPr lang="en-US" sz="3600" b="1" dirty="0" smtClean="0">
              <a:solidFill>
                <a:srgbClr val="66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24. fossil or skeleton</a:t>
            </a:r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skɛlɪt</a:t>
            </a:r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(ə)n]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3600" b="1" dirty="0" smtClean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окаменелость или скелет</a:t>
            </a:r>
            <a:r>
              <a:rPr lang="ru-RU" dirty="0" smtClean="0">
                <a:solidFill>
                  <a:srgbClr val="663300"/>
                </a:solidFill>
              </a:rPr>
              <a:t> </a:t>
            </a:r>
            <a:endParaRPr lang="ru-RU" dirty="0">
              <a:solidFill>
                <a:srgbClr val="66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4202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3542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Mysterious</a:t>
            </a:r>
            <a:r>
              <a:rPr lang="en-US" dirty="0" smtClean="0"/>
              <a:t> </a:t>
            </a:r>
            <a:r>
              <a:rPr 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sz="4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mɪˈstɪərɪəs</a:t>
            </a:r>
            <a:r>
              <a:rPr 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r>
              <a:rPr lang="en-US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monsters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0" y="1108364"/>
            <a:ext cx="6019800" cy="5430981"/>
          </a:xfrm>
        </p:spPr>
        <p:txBody>
          <a:bodyPr>
            <a:normAutofit fontScale="85000" lnSpcReduction="10000"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stayed alive (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остались в живых)</a:t>
            </a:r>
            <a:endParaRPr lang="en-US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with great force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(с огромной силой)</a:t>
            </a:r>
            <a:endParaRPr lang="en-US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shocking, disgusting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(шокирующее, ужасное)</a:t>
            </a:r>
            <a:endParaRPr lang="en-US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until now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(до сих пор)</a:t>
            </a:r>
            <a:endParaRPr lang="en-US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came closer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(подойти поближе)</a:t>
            </a:r>
            <a:endParaRPr lang="en-US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wide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(ширина)</a:t>
            </a:r>
            <a:endParaRPr lang="en-US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 close to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(близко)</a:t>
            </a:r>
            <a:endParaRPr lang="en-US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8. things that have been seen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(вещи, которые были замечены)</a:t>
            </a:r>
            <a:endParaRPr lang="en-US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9. tell people about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(рассказать людям о)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199" y="1108364"/>
            <a:ext cx="5895109" cy="5541818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survived</a:t>
            </a:r>
          </a:p>
          <a:p>
            <a:r>
              <a:rPr lang="en-US" sz="3600" b="1" dirty="0" smtClean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violent</a:t>
            </a:r>
          </a:p>
          <a:p>
            <a:r>
              <a:rPr lang="en-US" sz="3600" b="1" dirty="0" smtClean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horrifying</a:t>
            </a:r>
          </a:p>
          <a:p>
            <a:r>
              <a:rPr lang="en-US" sz="3600" b="1" dirty="0" smtClean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so far</a:t>
            </a:r>
            <a:endParaRPr lang="ru-RU" sz="3600" b="1" dirty="0" smtClean="0">
              <a:solidFill>
                <a:srgbClr val="66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b="1" dirty="0" smtClean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approached</a:t>
            </a:r>
          </a:p>
          <a:p>
            <a:r>
              <a:rPr lang="en-US" sz="3600" b="1" dirty="0" smtClean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across</a:t>
            </a:r>
          </a:p>
          <a:p>
            <a:r>
              <a:rPr lang="en-US" sz="3600" b="1" dirty="0" smtClean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 off</a:t>
            </a:r>
          </a:p>
          <a:p>
            <a:r>
              <a:rPr lang="en-US" sz="3600" b="1" dirty="0" smtClean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8. sightings</a:t>
            </a:r>
          </a:p>
          <a:p>
            <a:r>
              <a:rPr lang="en-US" sz="3600" b="1" dirty="0" smtClean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9. report</a:t>
            </a:r>
            <a:endParaRPr lang="ru-RU" sz="3600" b="1" dirty="0">
              <a:solidFill>
                <a:srgbClr val="66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2847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2547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Ex. 6, p. 43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10640"/>
            <a:ext cx="11932920" cy="5547360"/>
          </a:xfrm>
        </p:spPr>
        <p:txBody>
          <a:bodyPr/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stare  [</a:t>
            </a:r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stɛ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ː]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40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пристально смотреть, уставиться</a:t>
            </a:r>
            <a:endParaRPr lang="en-US" sz="4000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to stare out of the window — </a:t>
            </a:r>
            <a:r>
              <a:rPr lang="en-US" sz="4000" dirty="0" err="1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глазеть</a:t>
            </a:r>
            <a:r>
              <a:rPr lang="en-US" sz="40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en-US" sz="4000" dirty="0" err="1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окно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What are you staring at?- </a:t>
            </a:r>
            <a:r>
              <a:rPr lang="ru-RU" sz="4000" i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На что ты уставился?</a:t>
            </a:r>
            <a:r>
              <a:rPr lang="ru-RU" sz="40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 </a:t>
            </a:r>
            <a:endParaRPr lang="ru-RU" sz="4000" i="1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It's rude to stare. </a:t>
            </a:r>
            <a:r>
              <a:rPr lang="en-US" sz="40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4000" i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Пялиться - нехорошо.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 </a:t>
            </a:r>
            <a:endParaRPr lang="ru-RU" sz="40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/>
          </a:p>
          <a:p>
            <a:endParaRPr lang="en-US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6451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Ex. 6, p. 43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05840"/>
            <a:ext cx="12192000" cy="585216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2. catch a glimpse of - </a:t>
            </a:r>
            <a:r>
              <a:rPr lang="ru-RU" sz="36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увидеть (кого-л., что-л.) мельком, увидеть что-либо на мгновение</a:t>
            </a:r>
            <a:endParaRPr lang="en-US" sz="3600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only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caught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glimpse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her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ru-RU" sz="36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Я видел ее только мельком</a:t>
            </a:r>
            <a:r>
              <a:rPr lang="en-US" sz="36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I just caught a glimpse of her in town. -</a:t>
            </a:r>
            <a:r>
              <a:rPr lang="ru-RU" sz="36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Я только мельком увидела её в городе.</a:t>
            </a:r>
          </a:p>
          <a:p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5783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Ex. 6, p. 43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9560" y="1066800"/>
            <a:ext cx="11902440" cy="5791200"/>
          </a:xfrm>
        </p:spPr>
        <p:txBody>
          <a:bodyPr/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3. spot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6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заметить</a:t>
            </a:r>
            <a:endParaRPr lang="en-US" sz="3600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I 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spotted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 you in the crowd as soon as I saw your hat.-</a:t>
            </a:r>
            <a:r>
              <a:rPr lang="en-US" sz="36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Я </a:t>
            </a:r>
            <a:r>
              <a:rPr lang="ru-RU" sz="36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заметил</a:t>
            </a:r>
            <a:r>
              <a:rPr lang="en-US" sz="36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err="1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вас</a:t>
            </a:r>
            <a:r>
              <a:rPr lang="en-US" sz="36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en-US" sz="3600" dirty="0" err="1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толпе</a:t>
            </a:r>
            <a:r>
              <a:rPr lang="en-US" sz="36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600" dirty="0" err="1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как</a:t>
            </a:r>
            <a:r>
              <a:rPr lang="en-US" sz="36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err="1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только</a:t>
            </a:r>
            <a:r>
              <a:rPr lang="en-US" sz="36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err="1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увидел</a:t>
            </a:r>
            <a:r>
              <a:rPr lang="en-US" sz="36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err="1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вашу</a:t>
            </a:r>
            <a:r>
              <a:rPr lang="en-US" sz="36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err="1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шляпу</a:t>
            </a:r>
            <a:r>
              <a:rPr lang="en-US" sz="36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glance [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ɡlɑːns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]-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мельком взглянуть,</a:t>
            </a:r>
            <a:r>
              <a:rPr lang="ru-RU" sz="36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быстро просмотреть</a:t>
            </a:r>
            <a:endParaRPr lang="en-US" sz="3600" b="1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glanced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at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my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watch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ru-RU" sz="3600" b="1" i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Я мельком взглянул на свои часы.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  <a:hlinkClick r:id="rId2"/>
              </a:rPr>
              <a:t> </a:t>
            </a: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She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only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glanced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at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paper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3600" b="1" i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Она лишь бегло просмотрела документ.</a:t>
            </a:r>
          </a:p>
          <a:p>
            <a:endParaRPr lang="ru-RU" sz="36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Ex. 6, p. 43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5. glare [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ɡlɛ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ː] – </a:t>
            </a:r>
            <a:r>
              <a:rPr lang="ru-RU" sz="36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посмотреть злобно</a:t>
            </a:r>
            <a:endParaRPr lang="en-US" sz="3600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Mary glared at me when I took her pencil.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6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Мэри посмотрела на меня злобно, когда я взял его пенал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teacher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glared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at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him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as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he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walked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late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.- </a:t>
            </a:r>
            <a:r>
              <a:rPr lang="ru-RU" sz="36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Он опоздал, и учитель одарил его пристальным сердитым взглядом. </a:t>
            </a:r>
            <a:endParaRPr lang="ru-RU" sz="3600" dirty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576983"/>
          </a:xfrm>
        </p:spPr>
        <p:txBody>
          <a:bodyPr>
            <a:normAutofit fontScale="90000"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Mysterious</a:t>
            </a:r>
            <a:r>
              <a:rPr lang="en-US" dirty="0" smtClean="0"/>
              <a:t> </a:t>
            </a:r>
            <a:r>
              <a:rPr 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sz="4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mɪˈstɪərɪəs</a:t>
            </a:r>
            <a:r>
              <a:rPr 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r>
              <a:rPr lang="en-US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monsters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4800" y="845127"/>
            <a:ext cx="5692775" cy="1659948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huge eyes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s://look.com.ua/pic/201704/1920x1200/look.com.ua-20460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010" y="2735561"/>
            <a:ext cx="5526565" cy="3454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997575" y="1357745"/>
            <a:ext cx="5981699" cy="1147330"/>
          </a:xfrm>
        </p:spPr>
        <p:txBody>
          <a:bodyPr>
            <a:noAutofit/>
          </a:bodyPr>
          <a:lstStyle/>
          <a:p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giant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tentacles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sz="36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[ˈ</a:t>
            </a:r>
            <a:r>
              <a:rPr lang="en-US" sz="3600" b="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dʒʌɪənt</a:t>
            </a:r>
            <a:r>
              <a:rPr lang="en-US" sz="36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ˈ</a:t>
            </a:r>
            <a:r>
              <a:rPr lang="en-US" sz="3600" b="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tɛntək</a:t>
            </a:r>
            <a:r>
              <a:rPr lang="en-US" sz="36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(ə)</a:t>
            </a:r>
            <a:r>
              <a:rPr lang="en-US" sz="3600" b="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lz</a:t>
            </a:r>
            <a:r>
              <a:rPr lang="en-US" sz="36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8" name="Picture 10" descr="Ð£ Ð¾ÑÑÐ¼Ð¸Ð½Ð¾Ð³Ð¾Ð² ÐºÑÐ¾Ð²Ñ Ð³Ð¾Ð»ÑÐ±Ð¾Ð³Ð¾ ÑÐ²ÐµÑÐ°. Ð­ÑÐ¾ Ð¾Ð±ÑÑÑÐ½ÑÐµÑÑÑ ÑÐµÐ¼, ÑÑÐ¾ Ð² Ð¸Ñ ÐºÑÐ¾Ð²Ñ Ð½Ð°ÑÑÑÐµÐ½Ð° Ð¼ÐµÐ´ÑÑ.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794530" y="3661569"/>
            <a:ext cx="1938528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6305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424584"/>
          </a:xfrm>
        </p:spPr>
        <p:txBody>
          <a:bodyPr>
            <a:normAutofit fontScale="90000"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Mysterious</a:t>
            </a:r>
            <a:r>
              <a:rPr lang="en-US" dirty="0" smtClean="0"/>
              <a:t> </a:t>
            </a:r>
            <a:r>
              <a:rPr 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sz="4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mɪˈstɪərɪəs</a:t>
            </a:r>
            <a:r>
              <a:rPr 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r>
              <a:rPr lang="en-US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monsters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sharp hooks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https://img.dailymail.co.uk/i/pix/2007/09_03/albinobadger1809_468x30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4630" y="2618509"/>
            <a:ext cx="5692161" cy="3685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long tail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6" name="Picture 4" descr="https://s.mediasole.ru/images/571/571308/14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72200" y="2863472"/>
            <a:ext cx="5183188" cy="2967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3376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563130"/>
          </a:xfrm>
        </p:spPr>
        <p:txBody>
          <a:bodyPr>
            <a:normAutofit fontScale="90000"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Mysterious</a:t>
            </a:r>
            <a:r>
              <a:rPr lang="en-US" dirty="0" smtClean="0"/>
              <a:t> </a:t>
            </a:r>
            <a:r>
              <a:rPr 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sz="4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mɪˈstɪərɪəs</a:t>
            </a:r>
            <a:r>
              <a:rPr 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r>
              <a:rPr lang="en-US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monsters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51164" y="1454727"/>
            <a:ext cx="5235575" cy="114733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humped back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https://avatars.mds.yandex.net/get-pdb/214107/c59281dc-fed3-475a-ab93-20cb7178aee7/s1200?webp=false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690" y="2895323"/>
            <a:ext cx="5850886" cy="3294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long arms 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100" name="Picture 4" descr="http://www.pvsm.ru/images/2018/03/21/sisadminu-nujny-dlinnye-ruki.pn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72200" y="2796732"/>
            <a:ext cx="5183188" cy="3101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8163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701675"/>
          </a:xfrm>
        </p:spPr>
        <p:txBody>
          <a:bodyPr>
            <a:normAutofit fontScale="90000"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Mysterious</a:t>
            </a:r>
            <a:r>
              <a:rPr lang="en-US" dirty="0" smtClean="0"/>
              <a:t> </a:t>
            </a:r>
            <a:r>
              <a:rPr 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sz="4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mɪˈstɪərɪəs</a:t>
            </a:r>
            <a:r>
              <a:rPr 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r>
              <a:rPr lang="en-US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monsters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short neck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30186"/>
            <a:ext cx="5157787" cy="3684588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snake- like head 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http://art-kovka.com/wp-content/gallery/v-kuznitse/P1010056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03301" y="2505075"/>
            <a:ext cx="4920985" cy="3684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https://wildernesstraining.files.wordpress.com/2013/06/f7f34e68-c6f0-4175-a759-630fbaa4f5ae_animals_without_necks_lonmed_3172_0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8364" y="2719387"/>
            <a:ext cx="5115864" cy="3819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8629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452293"/>
          </a:xfrm>
        </p:spPr>
        <p:txBody>
          <a:bodyPr>
            <a:normAutofit fontScale="90000"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Mysterious</a:t>
            </a:r>
            <a:r>
              <a:rPr lang="en-US" dirty="0" smtClean="0"/>
              <a:t> </a:t>
            </a:r>
            <a:r>
              <a:rPr 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sz="4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mɪˈstɪərɪəs</a:t>
            </a:r>
            <a:r>
              <a:rPr 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r>
              <a:rPr lang="en-US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monsters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two-legged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http://www.freakingnews.com/pictures/82500/Two-Legged-Giraffe-8273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755" y="2730066"/>
            <a:ext cx="3732307" cy="4127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hairy body </a:t>
            </a:r>
            <a:r>
              <a:rPr lang="en-US" sz="4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sz="4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ˈ</a:t>
            </a:r>
            <a:r>
              <a:rPr lang="en-US" sz="4000" b="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hɛːri</a:t>
            </a:r>
            <a:r>
              <a:rPr lang="en-US" sz="4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8" name="Picture 4" descr="https://img-fotki.yandex.ru/get/5306/200266923.3aa/0_1530af_867233d2_XL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72200" y="2617480"/>
            <a:ext cx="5183188" cy="3459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0573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299892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Mysterious</a:t>
            </a:r>
            <a:r>
              <a:rPr lang="en-US" dirty="0" smtClean="0"/>
              <a:t> </a:t>
            </a:r>
            <a:r>
              <a:rPr 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sz="4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mɪˈstɪərɪəs</a:t>
            </a:r>
            <a:r>
              <a:rPr 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r>
              <a:rPr lang="en-US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monsters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4909" y="1371600"/>
            <a:ext cx="11443855" cy="5306291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to report sighting- </a:t>
            </a:r>
            <a:r>
              <a:rPr lang="ru-RU" sz="3600" b="1" dirty="0" smtClean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сообщать о том, что видели</a:t>
            </a:r>
          </a:p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couple who were driving home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3600" b="1" dirty="0" smtClean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пара, которая ехала домой</a:t>
            </a:r>
            <a:endParaRPr lang="en-US" sz="3600" b="1" dirty="0" smtClean="0">
              <a:solidFill>
                <a:srgbClr val="66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to roll and dive in the lake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3600" b="1" dirty="0" smtClean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катиться и нырять в озере</a:t>
            </a:r>
            <a:endParaRPr lang="en-US" sz="3600" b="1" dirty="0" smtClean="0">
              <a:solidFill>
                <a:srgbClr val="66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 to survive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3600" b="1" dirty="0" smtClean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выжить</a:t>
            </a:r>
            <a:endParaRPr lang="en-US" sz="3600" b="1" dirty="0" smtClean="0">
              <a:solidFill>
                <a:srgbClr val="66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tru</a:t>
            </a:r>
            <a:r>
              <a:rPr lang="en-US" sz="3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tru</a:t>
            </a:r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ː</a:t>
            </a:r>
            <a:r>
              <a:rPr lang="el-GR" sz="3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θ</a:t>
            </a:r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r>
              <a:rPr lang="el-GR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3600" b="1" dirty="0" smtClean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правда</a:t>
            </a:r>
            <a:endParaRPr lang="ru-RU" sz="3600" b="1" dirty="0">
              <a:solidFill>
                <a:srgbClr val="66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5365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76984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Mysterious</a:t>
            </a:r>
            <a:r>
              <a:rPr lang="en-US" dirty="0" smtClean="0"/>
              <a:t> </a:t>
            </a:r>
            <a:r>
              <a:rPr 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sz="4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mɪˈstɪərɪəs</a:t>
            </a:r>
            <a:r>
              <a:rPr 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r>
              <a:rPr lang="en-US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monsters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0109" y="1288473"/>
            <a:ext cx="11568546" cy="5278582"/>
          </a:xfrm>
        </p:spPr>
        <p:txBody>
          <a:bodyPr>
            <a:normAutofit lnSpcReduction="10000"/>
          </a:bodyPr>
          <a:lstStyle/>
          <a:p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a horrifying deep-sea monster- </a:t>
            </a:r>
            <a:r>
              <a:rPr lang="ru-RU" sz="3600" b="1" dirty="0" smtClean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ужасающий глубоководный монстр</a:t>
            </a:r>
            <a:endParaRPr lang="en-US" sz="3600" b="1" dirty="0" smtClean="0">
              <a:solidFill>
                <a:srgbClr val="66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 a mile and a half across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3600" b="1" dirty="0" smtClean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ширину полторы мили</a:t>
            </a:r>
            <a:endParaRPr lang="en-US" sz="3600" b="1" dirty="0" smtClean="0">
              <a:solidFill>
                <a:srgbClr val="66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8. to approach</a:t>
            </a:r>
            <a:r>
              <a:rPr lang="en-US" b="1" dirty="0"/>
              <a:t> </a:t>
            </a:r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ə</a:t>
            </a:r>
            <a:r>
              <a:rPr lang="en-US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ˈ</a:t>
            </a:r>
            <a:r>
              <a:rPr lang="en-US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prəʊtʃ</a:t>
            </a:r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] - </a:t>
            </a:r>
            <a:r>
              <a:rPr lang="ru-RU" sz="3600" b="1" dirty="0" smtClean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приближаться</a:t>
            </a:r>
            <a:endParaRPr lang="en-US" sz="3600" b="1" dirty="0" smtClean="0">
              <a:solidFill>
                <a:srgbClr val="66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9. to wrap giant tentacles around the ship</a:t>
            </a:r>
            <a:r>
              <a:rPr lang="ru-RU" sz="3600" b="1" dirty="0" smtClean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-обхватить гигантскими щупальцами корабли</a:t>
            </a:r>
            <a:endParaRPr lang="en-US" sz="3600" b="1" dirty="0" smtClean="0">
              <a:solidFill>
                <a:srgbClr val="66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10. to  create a violent whirlpool</a:t>
            </a:r>
            <a:r>
              <a:rPr lang="en-US" b="1" dirty="0"/>
              <a:t>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[ˈ</a:t>
            </a:r>
            <a:r>
              <a:rPr lang="en-US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wəːlp</a:t>
            </a:r>
            <a:r>
              <a:rPr lang="en-US" sz="3600" b="1" dirty="0" err="1" smtClean="0"/>
              <a:t>uːl</a:t>
            </a:r>
            <a:r>
              <a:rPr lang="en-US" sz="3600" b="1" dirty="0" smtClean="0"/>
              <a:t>]- </a:t>
            </a:r>
            <a:r>
              <a:rPr lang="ru-RU" sz="3600" b="1" dirty="0" smtClean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жестокий водоворот</a:t>
            </a:r>
            <a:endParaRPr lang="en-US" sz="3600" b="1" dirty="0" smtClean="0">
              <a:solidFill>
                <a:srgbClr val="66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11. to pull </a:t>
            </a:r>
            <a:r>
              <a:rPr lang="en-US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sb</a:t>
            </a:r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down to the bottom of the ocean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3600" b="1" dirty="0" smtClean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затянуть на дно океана</a:t>
            </a:r>
            <a:endParaRPr lang="en-US" sz="3600" b="1" dirty="0" smtClean="0">
              <a:solidFill>
                <a:srgbClr val="66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2102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29384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Mysterious</a:t>
            </a:r>
            <a:r>
              <a:rPr lang="en-US" dirty="0" smtClean="0"/>
              <a:t> </a:t>
            </a:r>
            <a:r>
              <a:rPr 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sz="4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mɪˈstɪərɪəs</a:t>
            </a:r>
            <a:r>
              <a:rPr 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r>
              <a:rPr lang="en-US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monsters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4691" y="1233054"/>
            <a:ext cx="11942618" cy="5527963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12. </a:t>
            </a:r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species of giant squid- </a:t>
            </a:r>
            <a:r>
              <a:rPr lang="ru-RU" sz="3600" b="1" dirty="0" smtClean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разновидность гигантских кальмаров</a:t>
            </a:r>
            <a:endParaRPr lang="en-US" sz="3600" b="1" dirty="0" smtClean="0">
              <a:solidFill>
                <a:srgbClr val="66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13. a fishermen</a:t>
            </a:r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[</a:t>
            </a:r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ˈ</a:t>
            </a:r>
            <a:r>
              <a:rPr lang="en-US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fɪʃəmən</a:t>
            </a:r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] </a:t>
            </a:r>
            <a:r>
              <a:rPr lang="ru-RU" sz="3600" b="1" dirty="0" smtClean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рыбак</a:t>
            </a:r>
            <a:endParaRPr lang="en-US" sz="3600" b="1" dirty="0" smtClean="0">
              <a:solidFill>
                <a:srgbClr val="66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14. with the eyes the size of dinner plates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3600" b="1" dirty="0" smtClean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глазами размером в тарелку</a:t>
            </a:r>
            <a:endParaRPr lang="en-US" sz="3600" b="1" dirty="0" smtClean="0">
              <a:solidFill>
                <a:srgbClr val="66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15. the coast of Antarctica</a:t>
            </a:r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[</a:t>
            </a:r>
            <a:r>
              <a:rPr lang="en-US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ant</a:t>
            </a:r>
            <a:r>
              <a:rPr lang="en-US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ˈ</a:t>
            </a:r>
            <a:r>
              <a:rPr lang="en-US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ɑːktɪkə</a:t>
            </a:r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] – </a:t>
            </a:r>
            <a:r>
              <a:rPr lang="ru-RU" sz="3600" b="1" dirty="0" smtClean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берег Антарктиды</a:t>
            </a:r>
            <a:endParaRPr lang="en-US" sz="3600" b="1" dirty="0" smtClean="0">
              <a:solidFill>
                <a:srgbClr val="66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16. there is no doubt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3600" b="1" dirty="0" smtClean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нет сомнения</a:t>
            </a:r>
            <a:endParaRPr lang="en-US" sz="3600" b="1" dirty="0" smtClean="0">
              <a:solidFill>
                <a:srgbClr val="66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17. to remain a mystery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3600" b="1" dirty="0" smtClean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оставаться тайной</a:t>
            </a:r>
            <a:endParaRPr lang="ru-RU" sz="3600" b="1" dirty="0">
              <a:solidFill>
                <a:srgbClr val="66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2590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192</TotalTime>
  <Words>763</Words>
  <Application>Microsoft Office PowerPoint</Application>
  <PresentationFormat>Широкоэкранный</PresentationFormat>
  <Paragraphs>83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Times New Roman</vt:lpstr>
      <vt:lpstr>Office Theme</vt:lpstr>
      <vt:lpstr>Mysterious [mɪˈstɪərɪəs] monsters</vt:lpstr>
      <vt:lpstr>Mysterious [mɪˈstɪərɪəs] monsters</vt:lpstr>
      <vt:lpstr>Mysterious [mɪˈstɪərɪəs] monsters</vt:lpstr>
      <vt:lpstr>Mysterious [mɪˈstɪərɪəs] monsters</vt:lpstr>
      <vt:lpstr>Mysterious [mɪˈstɪərɪəs] monsters</vt:lpstr>
      <vt:lpstr>Mysterious [mɪˈstɪərɪəs] monsters</vt:lpstr>
      <vt:lpstr>Mysterious [mɪˈstɪərɪəs] monsters</vt:lpstr>
      <vt:lpstr>Mysterious [mɪˈstɪərɪəs] monsters</vt:lpstr>
      <vt:lpstr>Mysterious [mɪˈstɪərɪəs] monsters</vt:lpstr>
      <vt:lpstr>Mysterious [mɪˈstɪərɪəs] monsters</vt:lpstr>
      <vt:lpstr>Mysterious [mɪˈstɪərɪəs] monsters</vt:lpstr>
      <vt:lpstr>Ex. 6, p. 43</vt:lpstr>
      <vt:lpstr>Ex. 6, p. 43</vt:lpstr>
      <vt:lpstr>Ex. 6, p. 43</vt:lpstr>
      <vt:lpstr>Ex. 6, p. 43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Mysterious [mɪˈstɪərɪəs] monsters</dc:title>
  <dc:creator>Пользователь Windows</dc:creator>
  <cp:lastModifiedBy>Teacher</cp:lastModifiedBy>
  <cp:revision>23</cp:revision>
  <dcterms:created xsi:type="dcterms:W3CDTF">2018-12-02T12:37:03Z</dcterms:created>
  <dcterms:modified xsi:type="dcterms:W3CDTF">2021-10-25T08:32:12Z</dcterms:modified>
</cp:coreProperties>
</file>