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74" r:id="rId8"/>
    <p:sldId id="275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3024" y="-11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DA42A9-045E-411F-9EB3-0D6956DBB961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C6130E-DF3B-406B-95D5-C26BFFE0057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Народные ремёсла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786058"/>
            <a:ext cx="7854696" cy="328614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Стекло и Керамика.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Подготовила:</a:t>
            </a:r>
          </a:p>
          <a:p>
            <a:r>
              <a:rPr lang="ru-RU" sz="2400" dirty="0" smtClean="0"/>
              <a:t>Воспитатель </a:t>
            </a:r>
            <a:r>
              <a:rPr lang="ru-RU" sz="2400" dirty="0" err="1" smtClean="0"/>
              <a:t>Сомер</a:t>
            </a:r>
            <a:r>
              <a:rPr lang="ru-RU" sz="2400" dirty="0" smtClean="0"/>
              <a:t> Е.А.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96944" cy="707886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Элементы декора из стекла.</a:t>
            </a:r>
            <a:endParaRPr lang="ru-RU" sz="4000" b="1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3 - Copy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355976" cy="3756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olored-glass-table-lamps-pottery-barn-clift-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980728"/>
            <a:ext cx="457200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vidu-laboratornoj-posudy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47664" y="4725144"/>
            <a:ext cx="5508104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92696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Элементы декора из стекла.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Павел\работа\25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79737" y="1872025"/>
            <a:ext cx="4065190" cy="2714644"/>
          </a:xfrm>
          <a:prstGeom prst="rect">
            <a:avLst/>
          </a:prstGeom>
          <a:noFill/>
        </p:spPr>
      </p:pic>
      <p:pic>
        <p:nvPicPr>
          <p:cNvPr id="2052" name="Picture 4" descr="https://million-wallpapers.ru/wallpapers/3/36/169439566988866179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980728"/>
            <a:ext cx="4363333" cy="2727083"/>
          </a:xfrm>
          <a:prstGeom prst="rect">
            <a:avLst/>
          </a:prstGeom>
          <a:noFill/>
        </p:spPr>
      </p:pic>
      <p:pic>
        <p:nvPicPr>
          <p:cNvPr id="2054" name="Picture 6" descr="https://cdn.pixabay.com/photo/2015/08/09/21/27/still-life-882182_12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3645024"/>
            <a:ext cx="533403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Керамика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Керамика</a:t>
            </a:r>
            <a:r>
              <a:rPr lang="ru-RU" dirty="0"/>
              <a:t>  — изделия из неорганических материалов </a:t>
            </a:r>
            <a:r>
              <a:rPr lang="ru-RU" dirty="0" smtClean="0"/>
              <a:t>например</a:t>
            </a:r>
            <a:r>
              <a:rPr lang="ru-RU" dirty="0"/>
              <a:t>, </a:t>
            </a:r>
            <a:r>
              <a:rPr lang="ru-RU" dirty="0" smtClean="0"/>
              <a:t>глины </a:t>
            </a:r>
            <a:r>
              <a:rPr lang="ru-RU" dirty="0"/>
              <a:t>и их смесей с минеральными добавками, изготавливаемые под воздействием высокой температуры с последующим </a:t>
            </a:r>
            <a:r>
              <a:rPr lang="ru-RU" dirty="0" smtClean="0"/>
              <a:t>охлаждением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4058_gallery.worl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чего делают керамику.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Керамика – это обожженная глина, которая и является главным материалом в работе </a:t>
            </a:r>
            <a:r>
              <a:rPr lang="ru-RU" dirty="0" err="1"/>
              <a:t>керамиста</a:t>
            </a:r>
            <a:r>
              <a:rPr lang="ru-RU" dirty="0" smtClean="0"/>
              <a:t>. </a:t>
            </a:r>
            <a:r>
              <a:rPr lang="ru-RU" dirty="0"/>
              <a:t>Глина для изготовления керамики должна быть жирной и без вкраплений камешков и прочего мусора, иначе поделка растрескается в процессе </a:t>
            </a:r>
            <a:r>
              <a:rPr lang="ru-RU" dirty="0" err="1"/>
              <a:t>запекания</a:t>
            </a:r>
            <a:r>
              <a:rPr lang="ru-RU" dirty="0"/>
              <a:t>. Готовую массу хранят при определенных условия влажности.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Павел\работа\Glina-Kiev-OOO-TK-BUDSERVI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2931" y="3429000"/>
            <a:ext cx="5501069" cy="3429000"/>
          </a:xfrm>
          <a:prstGeom prst="rect">
            <a:avLst/>
          </a:prstGeom>
          <a:noFill/>
        </p:spPr>
      </p:pic>
      <p:pic>
        <p:nvPicPr>
          <p:cNvPr id="24579" name="Picture 3" descr="D:\Павел\работа\Шамотная глина фот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290"/>
            <a:ext cx="4714606" cy="3095616"/>
          </a:xfrm>
          <a:prstGeom prst="rect">
            <a:avLst/>
          </a:prstGeom>
          <a:noFill/>
        </p:spPr>
      </p:pic>
      <p:pic>
        <p:nvPicPr>
          <p:cNvPr id="24581" name="Picture 5" descr="https://im0-tub-ru.yandex.net/i?id=c6b484588af6c0839130c89e66bf13f8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86190"/>
            <a:ext cx="3524274" cy="2643206"/>
          </a:xfrm>
          <a:prstGeom prst="rect">
            <a:avLst/>
          </a:prstGeom>
          <a:noFill/>
        </p:spPr>
      </p:pic>
      <p:pic>
        <p:nvPicPr>
          <p:cNvPr id="24583" name="Picture 7" descr="https://im0-tub-ru.yandex.net/i?id=d2c75dae275c5f8e7230d68ff4e513af&amp;n=13&amp;exp=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285728"/>
            <a:ext cx="3781425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сейчас используется керамика.</a:t>
            </a:r>
            <a:endParaRPr lang="ru-RU" dirty="0"/>
          </a:p>
        </p:txBody>
      </p:sp>
      <p:pic>
        <p:nvPicPr>
          <p:cNvPr id="28674" name="Picture 2" descr="D:\Павел\работа\10214018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3345951" cy="2071702"/>
          </a:xfrm>
          <a:prstGeom prst="rect">
            <a:avLst/>
          </a:prstGeom>
          <a:noFill/>
        </p:spPr>
      </p:pic>
      <p:pic>
        <p:nvPicPr>
          <p:cNvPr id="28675" name="Picture 3" descr="D:\Павел\работа\002271_i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071942"/>
            <a:ext cx="4746849" cy="2630491"/>
          </a:xfrm>
          <a:prstGeom prst="rect">
            <a:avLst/>
          </a:prstGeom>
          <a:noFill/>
        </p:spPr>
      </p:pic>
      <p:pic>
        <p:nvPicPr>
          <p:cNvPr id="28676" name="Picture 4" descr="D:\Павел\работа\utug-kerami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3857604"/>
            <a:ext cx="3000396" cy="3000396"/>
          </a:xfrm>
          <a:prstGeom prst="rect">
            <a:avLst/>
          </a:prstGeom>
          <a:noFill/>
        </p:spPr>
      </p:pic>
      <p:pic>
        <p:nvPicPr>
          <p:cNvPr id="28679" name="Picture 7" descr="D:\Павел\работа\52072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1071546"/>
            <a:ext cx="2990772" cy="2743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 отличается керамика от стекла.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Стекло́</a:t>
            </a:r>
            <a:r>
              <a:rPr lang="ru-RU" dirty="0" smtClean="0"/>
              <a:t> — вещество и материал, один из самых древних и, благодаря разнообразию своих свойств, — универсальный в практике человека. Люди используют стекло повсеместно по этому оно остаётся одним из самых нужных материалов в нашей жизни.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5775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Керамика </a:t>
            </a:r>
            <a:r>
              <a:rPr lang="ru-RU" dirty="0" smtClean="0"/>
              <a:t>– это обожженная глина. Керамика не так разнообразно используется в нашей жизни но все ровно очень нужна человеку.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www.glass-store.ru/images/triplex/colored/3-colored-triplex-laminated-glass-store-mosc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Спасибо за внимание!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ass-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355976" y="2274675"/>
            <a:ext cx="4788024" cy="4583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Что же такое стекло.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242962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Стекло́</a:t>
            </a:r>
            <a:r>
              <a:rPr lang="ru-RU" dirty="0"/>
              <a:t> — вещество и материал, один из самых древних и, благодаря разнообразию своих свойств, — универсальный в практике человека.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Первыми кто додумались использовать стекло, в своих целях стали Египтяне.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Quarz-sand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9264" y="4437112"/>
            <a:ext cx="6624736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Из чего делается стекло.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3168352"/>
          </a:xfrm>
        </p:spPr>
        <p:txBody>
          <a:bodyPr/>
          <a:lstStyle/>
          <a:p>
            <a:r>
              <a:rPr lang="ru-RU" dirty="0"/>
              <a:t>Для того, чтобы изготовить стекло, требуется три основных </a:t>
            </a:r>
            <a:r>
              <a:rPr lang="ru-RU" dirty="0" smtClean="0"/>
              <a:t>компонента:</a:t>
            </a:r>
          </a:p>
          <a:p>
            <a:r>
              <a:rPr lang="ru-RU" dirty="0" smtClean="0"/>
              <a:t>1. </a:t>
            </a:r>
            <a:r>
              <a:rPr lang="ru-RU" b="1" dirty="0"/>
              <a:t>Кварцевый песок</a:t>
            </a:r>
            <a:r>
              <a:rPr lang="ru-RU" dirty="0"/>
              <a:t> – это чистый речной </a:t>
            </a:r>
            <a:r>
              <a:rPr lang="ru-RU" dirty="0" smtClean="0"/>
              <a:t>песок.</a:t>
            </a:r>
          </a:p>
          <a:p>
            <a:r>
              <a:rPr lang="ru-RU" dirty="0" smtClean="0"/>
              <a:t>2. </a:t>
            </a:r>
            <a:r>
              <a:rPr lang="ru-RU" b="1" dirty="0"/>
              <a:t>Сода </a:t>
            </a:r>
            <a:r>
              <a:rPr lang="ru-RU" dirty="0"/>
              <a:t> необходима для того, чтобы расплавить песок при более низкой температуре. </a:t>
            </a:r>
            <a:endParaRPr lang="ru-RU" dirty="0" smtClean="0"/>
          </a:p>
          <a:p>
            <a:r>
              <a:rPr lang="ru-RU" dirty="0" smtClean="0"/>
              <a:t>3.</a:t>
            </a:r>
            <a:r>
              <a:rPr lang="ru-RU" b="1" dirty="0"/>
              <a:t> Известь</a:t>
            </a:r>
            <a:r>
              <a:rPr lang="ru-RU" b="1" dirty="0" smtClean="0"/>
              <a:t>,</a:t>
            </a:r>
            <a:r>
              <a:rPr lang="ru-RU" dirty="0" smtClean="0"/>
              <a:t> </a:t>
            </a:r>
            <a:r>
              <a:rPr lang="ru-RU" dirty="0"/>
              <a:t>делает стекло </a:t>
            </a:r>
            <a:r>
              <a:rPr lang="ru-RU" dirty="0" smtClean="0"/>
              <a:t>нерастворимым, </a:t>
            </a:r>
            <a:r>
              <a:rPr lang="ru-RU" dirty="0"/>
              <a:t>крепким и блестящим.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Как изготавливают стекло.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160240"/>
          </a:xfrm>
        </p:spPr>
        <p:txBody>
          <a:bodyPr/>
          <a:lstStyle/>
          <a:p>
            <a:r>
              <a:rPr lang="ru-RU" dirty="0"/>
              <a:t>Зачем вообще для стекловарения нужны печи? Дело в том, что чтобы из стекла сделать что-нибудь полезное, нужно его сначала расплавить, а плавится оно </a:t>
            </a:r>
            <a:r>
              <a:rPr lang="ru-RU" dirty="0" smtClean="0"/>
              <a:t>при очень высоких температурах.</a:t>
            </a:r>
          </a:p>
          <a:p>
            <a:r>
              <a:rPr lang="ru-RU" dirty="0" smtClean="0"/>
              <a:t>Сейчас стекло делают на больших заводах:</a:t>
            </a:r>
            <a:endParaRPr lang="ru-RU" dirty="0"/>
          </a:p>
        </p:txBody>
      </p:sp>
      <p:pic>
        <p:nvPicPr>
          <p:cNvPr id="4" name="Рисунок 3" descr="1558855839_2019-05-26_10-28-4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87824" y="3336667"/>
            <a:ext cx="6156176" cy="3521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0337358_proizvodstvo-steklotary-6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63888" cy="129614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Старый метод изготовления. Выдувание.</a:t>
            </a:r>
            <a:endParaRPr lang="ru-RU" b="1" dirty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2348880"/>
            <a:ext cx="3008313" cy="3911609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Но раньше не было больших заводов и выплавкой стекла занимались ремесленники. Обычно они использовали метод выдувки стекла.  </a:t>
            </a:r>
            <a:endParaRPr lang="ru-RU" sz="2800" dirty="0"/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779912" y="260648"/>
            <a:ext cx="5111750" cy="2872066"/>
          </a:xfrm>
        </p:spPr>
      </p:pic>
      <p:pic>
        <p:nvPicPr>
          <p:cNvPr id="7" name="Рисунок 6" descr="Biryusinka_www.pixanews.com-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3212976"/>
            <a:ext cx="5089299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63888" cy="16288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новогодних игрушек из стекла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95936" y="0"/>
            <a:ext cx="5148064" cy="3212976"/>
          </a:xfrm>
        </p:spPr>
      </p:pic>
      <p:pic>
        <p:nvPicPr>
          <p:cNvPr id="6" name="Рисунок 5" descr="1562479612_0020472802_600x0_80_0_0_2b81f82cd16c47298c2f2caf7a34246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844824"/>
            <a:ext cx="3563888" cy="4725886"/>
          </a:xfrm>
          <a:prstGeom prst="rect">
            <a:avLst/>
          </a:prstGeom>
        </p:spPr>
      </p:pic>
      <p:pic>
        <p:nvPicPr>
          <p:cNvPr id="7" name="Рисунок 6" descr="201811071453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35896" y="3590255"/>
            <a:ext cx="5184576" cy="326774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6fc9ad9cc8707c9fd05dbfa8c593ec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3501008"/>
            <a:ext cx="3847372" cy="3356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455e11dea2f75093be07a246af3df93442f7d57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7116" y="3356992"/>
            <a:ext cx="5326883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0682_800x600_elochnye_igrushki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716015" cy="3378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Елизавета\Desktop\стекло\c97c7064d30e59bbfbc020693f8f50b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0"/>
            <a:ext cx="4176464" cy="3212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Где используется стекло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endParaRPr lang="ru-RU" dirty="0"/>
          </a:p>
        </p:txBody>
      </p:sp>
      <p:pic>
        <p:nvPicPr>
          <p:cNvPr id="1026" name="Picture 2" descr="D:\Павел\работа\44f77c2ca612c7f40c96e0a1f06bcc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4587081" cy="2786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D:\Павел\работа\yboo-lampa-nakalivaniya-e27-40w-zvezda-prozrachnaya-2740-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08" y="3071810"/>
            <a:ext cx="2428892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D:\Павел\работа\koenigsegg-dangeruss-mashin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980727"/>
            <a:ext cx="3446039" cy="1938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D:\Павел\работа\100000101933b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97152"/>
            <a:ext cx="2791273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D:\Павел\работа\111111111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808" y="4337720"/>
            <a:ext cx="3761612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217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Народные ремёсла.  </vt:lpstr>
      <vt:lpstr>Что же такое стекло.</vt:lpstr>
      <vt:lpstr>Из чего делается стекло.</vt:lpstr>
      <vt:lpstr>Как изготавливают стекло.</vt:lpstr>
      <vt:lpstr>Слайд 5</vt:lpstr>
      <vt:lpstr>Старый метод изготовления. Выдувание.</vt:lpstr>
      <vt:lpstr>Изготовление новогодних игрушек из стекла</vt:lpstr>
      <vt:lpstr>Слайд 8</vt:lpstr>
      <vt:lpstr>Где используется стекло</vt:lpstr>
      <vt:lpstr>Слайд 10</vt:lpstr>
      <vt:lpstr>Элементы декора из стекла.</vt:lpstr>
      <vt:lpstr>Керамика</vt:lpstr>
      <vt:lpstr>Слайд 13</vt:lpstr>
      <vt:lpstr>Из чего делают керамику.</vt:lpstr>
      <vt:lpstr>Слайд 15</vt:lpstr>
      <vt:lpstr>Где сейчас используется керамика.</vt:lpstr>
      <vt:lpstr>Чем отличается керамика от стекла.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ремёсла.  Стеклодув</dc:title>
  <dc:creator>User</dc:creator>
  <cp:lastModifiedBy>Пользователь</cp:lastModifiedBy>
  <cp:revision>22</cp:revision>
  <dcterms:created xsi:type="dcterms:W3CDTF">2018-10-21T16:43:54Z</dcterms:created>
  <dcterms:modified xsi:type="dcterms:W3CDTF">2021-10-25T07:42:19Z</dcterms:modified>
</cp:coreProperties>
</file>