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074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15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1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22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5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51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42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4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02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76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7713C-BFBE-40FD-BEB2-A787ECB090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8B5E1-201E-4579-B65D-D563035B1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19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65" y="113211"/>
            <a:ext cx="11747863" cy="6662057"/>
          </a:xfrm>
        </p:spPr>
      </p:pic>
    </p:spTree>
    <p:extLst>
      <p:ext uri="{BB962C8B-B14F-4D97-AF65-F5344CB8AC3E}">
        <p14:creationId xmlns:p14="http://schemas.microsoft.com/office/powerpoint/2010/main" val="12666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5743" y="391251"/>
            <a:ext cx="2262051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Batman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91" y="2199334"/>
            <a:ext cx="5362303" cy="4463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001" y="191589"/>
            <a:ext cx="3481014" cy="370690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194" y="4010954"/>
            <a:ext cx="6226629" cy="265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1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6737" y="418012"/>
            <a:ext cx="1695994" cy="114204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Joker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62" y="1915885"/>
            <a:ext cx="3698349" cy="47661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354" y="246809"/>
            <a:ext cx="6548846" cy="6435251"/>
          </a:xfrm>
        </p:spPr>
      </p:pic>
    </p:spTree>
    <p:extLst>
      <p:ext uri="{BB962C8B-B14F-4D97-AF65-F5344CB8AC3E}">
        <p14:creationId xmlns:p14="http://schemas.microsoft.com/office/powerpoint/2010/main" val="8333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258" y="296091"/>
            <a:ext cx="3681548" cy="174294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Superman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08" y="3091543"/>
            <a:ext cx="5527766" cy="35601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846" y="130365"/>
            <a:ext cx="5961017" cy="4676766"/>
          </a:xfrm>
        </p:spPr>
      </p:pic>
    </p:spTree>
    <p:extLst>
      <p:ext uri="{BB962C8B-B14F-4D97-AF65-F5344CB8AC3E}">
        <p14:creationId xmlns:p14="http://schemas.microsoft.com/office/powerpoint/2010/main" val="3130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834" y="334984"/>
            <a:ext cx="3577045" cy="106367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Iron Man</a:t>
            </a:r>
            <a:endParaRPr lang="ru-RU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51" y="2447109"/>
            <a:ext cx="2986830" cy="4130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481" y="1177765"/>
            <a:ext cx="3356285" cy="43513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4937" y="71391"/>
            <a:ext cx="5251269" cy="328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5579" y="295456"/>
            <a:ext cx="7766957" cy="1325563"/>
          </a:xfrm>
        </p:spPr>
        <p:txBody>
          <a:bodyPr/>
          <a:lstStyle/>
          <a:p>
            <a:r>
              <a:rPr lang="en-US" b="1" dirty="0">
                <a:solidFill>
                  <a:srgbClr val="00B050"/>
                </a:solidFill>
                <a:latin typeface="Comic Sans MS" panose="030F0702030302020204" pitchFamily="66" charset="0"/>
              </a:rPr>
              <a:t>Mandarin and Doctor </a:t>
            </a:r>
            <a:r>
              <a:rPr lang="en-US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Doom</a:t>
            </a:r>
            <a:endParaRPr lang="ru-RU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999" y="1557247"/>
            <a:ext cx="3900126" cy="49235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1029" y="1621019"/>
            <a:ext cx="4212771" cy="5067164"/>
          </a:xfrm>
        </p:spPr>
      </p:pic>
    </p:spTree>
    <p:extLst>
      <p:ext uri="{BB962C8B-B14F-4D97-AF65-F5344CB8AC3E}">
        <p14:creationId xmlns:p14="http://schemas.microsoft.com/office/powerpoint/2010/main" val="2826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355" y="139337"/>
            <a:ext cx="5031377" cy="12204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Who </a:t>
            </a:r>
            <a:r>
              <a:rPr lang="en-US" sz="5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i</a:t>
            </a:r>
            <a:r>
              <a:rPr lang="en-US" sz="5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 who?</a:t>
            </a:r>
            <a:endParaRPr lang="ru-RU" sz="54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367" y="1445623"/>
            <a:ext cx="9910354" cy="5216434"/>
          </a:xfrm>
        </p:spPr>
      </p:pic>
    </p:spTree>
    <p:extLst>
      <p:ext uri="{BB962C8B-B14F-4D97-AF65-F5344CB8AC3E}">
        <p14:creationId xmlns:p14="http://schemas.microsoft.com/office/powerpoint/2010/main" val="28657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71309" cy="1325563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Who is who?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914" y="1524000"/>
            <a:ext cx="9927772" cy="5199017"/>
          </a:xfrm>
        </p:spPr>
      </p:pic>
    </p:spTree>
    <p:extLst>
      <p:ext uri="{BB962C8B-B14F-4D97-AF65-F5344CB8AC3E}">
        <p14:creationId xmlns:p14="http://schemas.microsoft.com/office/powerpoint/2010/main" val="11135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Batman</vt:lpstr>
      <vt:lpstr>Joker</vt:lpstr>
      <vt:lpstr>Superman</vt:lpstr>
      <vt:lpstr>Iron Man</vt:lpstr>
      <vt:lpstr>Mandarin and Doctor Doom</vt:lpstr>
      <vt:lpstr>Who is who?</vt:lpstr>
      <vt:lpstr>Who is who?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Batman</dc:title>
  <dc:creator>Александр Холин</dc:creator>
  <cp:lastModifiedBy>Александр Холин</cp:lastModifiedBy>
  <cp:revision>6</cp:revision>
  <dcterms:created xsi:type="dcterms:W3CDTF">2018-10-14T19:45:03Z</dcterms:created>
  <dcterms:modified xsi:type="dcterms:W3CDTF">2021-10-25T18:41:57Z</dcterms:modified>
</cp:coreProperties>
</file>