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5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05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0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156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23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8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013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1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76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549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70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A31F75-AB25-4027-9773-4FA4FD896F3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C551DF5-E2CF-4184-9990-5C795CC17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176" y="1115568"/>
            <a:ext cx="8721266" cy="325526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Имя существительное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94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366" y="0"/>
            <a:ext cx="8651630" cy="438912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Кто быстрее расшифрует слова:</a:t>
            </a:r>
            <a:b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5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</a:t>
            </a:r>
            <a:r>
              <a:rPr lang="ru-RU" sz="5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обытьра</a:t>
            </a:r>
            <a:r>
              <a:rPr lang="ru-RU" sz="5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5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кольгачу</a:t>
            </a:r>
            <a:r>
              <a:rPr lang="ru-RU" sz="5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5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ациквасра,олябок</a:t>
            </a:r>
            <a:r>
              <a:rPr lang="ru-RU" sz="5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5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ленлафь</a:t>
            </a:r>
            <a:r>
              <a:rPr lang="ru-RU" sz="5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ru-RU" sz="5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7341" y="154744"/>
            <a:ext cx="11774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Прочитайте отрывок из «Сказки о царе </a:t>
            </a:r>
            <a:r>
              <a:rPr lang="ru-RU" sz="3200" b="1" dirty="0" err="1" smtClean="0"/>
              <a:t>Салтане</a:t>
            </a:r>
            <a:r>
              <a:rPr lang="ru-RU" sz="3200" b="1" dirty="0" smtClean="0"/>
              <a:t>» А.С. Пушкина</a:t>
            </a:r>
            <a:endParaRPr lang="ru-RU" sz="32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751" y="739519"/>
            <a:ext cx="8759189" cy="636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3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84098" y="-267286"/>
            <a:ext cx="8707902" cy="683689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 Свет</a:t>
            </a:r>
            <a:br>
              <a:rPr lang="ru-RU" sz="3200" b="1" dirty="0" smtClean="0"/>
            </a:br>
            <a:r>
              <a:rPr lang="ru-RU" sz="3200" b="1" dirty="0" smtClean="0"/>
              <a:t>Диво</a:t>
            </a:r>
            <a:br>
              <a:rPr lang="ru-RU" sz="3200" b="1" dirty="0" smtClean="0"/>
            </a:br>
            <a:r>
              <a:rPr lang="ru-RU" sz="3200" b="1" dirty="0" smtClean="0"/>
              <a:t>Море</a:t>
            </a:r>
            <a:br>
              <a:rPr lang="ru-RU" sz="3200" b="1" dirty="0" smtClean="0"/>
            </a:br>
            <a:r>
              <a:rPr lang="ru-RU" sz="3200" b="1" dirty="0" smtClean="0"/>
              <a:t>Вой</a:t>
            </a:r>
            <a:br>
              <a:rPr lang="ru-RU" sz="3200" b="1" dirty="0" smtClean="0"/>
            </a:br>
            <a:r>
              <a:rPr lang="ru-RU" sz="3200" b="1" dirty="0" smtClean="0"/>
              <a:t>Берег</a:t>
            </a:r>
            <a:br>
              <a:rPr lang="ru-RU" sz="3200" b="1" dirty="0" smtClean="0"/>
            </a:br>
            <a:r>
              <a:rPr lang="ru-RU" sz="3200" b="1" dirty="0" smtClean="0"/>
              <a:t>Чешуя</a:t>
            </a:r>
            <a:br>
              <a:rPr lang="ru-RU" sz="3200" b="1" dirty="0" smtClean="0"/>
            </a:br>
            <a:r>
              <a:rPr lang="ru-RU" sz="3200" b="1" dirty="0" smtClean="0"/>
              <a:t>Жар</a:t>
            </a:r>
            <a:br>
              <a:rPr lang="ru-RU" sz="3200" b="1" dirty="0" smtClean="0"/>
            </a:br>
            <a:r>
              <a:rPr lang="ru-RU" sz="3200" b="1" dirty="0" smtClean="0"/>
              <a:t>Богатырь</a:t>
            </a:r>
            <a:br>
              <a:rPr lang="ru-RU" sz="3200" b="1" dirty="0" smtClean="0"/>
            </a:br>
            <a:r>
              <a:rPr lang="ru-RU" sz="3200" b="1" dirty="0" smtClean="0"/>
              <a:t>Красавцы</a:t>
            </a:r>
            <a:br>
              <a:rPr lang="ru-RU" sz="3200" b="1" dirty="0" smtClean="0"/>
            </a:br>
            <a:r>
              <a:rPr lang="ru-RU" sz="3200" b="1" dirty="0" smtClean="0"/>
              <a:t>Великаны</a:t>
            </a:r>
            <a:br>
              <a:rPr lang="ru-RU" sz="3200" b="1" dirty="0" smtClean="0"/>
            </a:br>
            <a:r>
              <a:rPr lang="ru-RU" sz="3200" b="1" dirty="0" smtClean="0"/>
              <a:t>Подбор</a:t>
            </a:r>
            <a:br>
              <a:rPr lang="ru-RU" sz="3200" b="1" dirty="0" smtClean="0"/>
            </a:br>
            <a:r>
              <a:rPr lang="ru-RU" sz="3200" b="1" dirty="0" smtClean="0"/>
              <a:t>Дядька </a:t>
            </a:r>
            <a:br>
              <a:rPr lang="ru-RU" sz="3200" b="1" dirty="0" smtClean="0"/>
            </a:br>
            <a:r>
              <a:rPr lang="ru-RU" sz="3200" b="1" dirty="0" smtClean="0"/>
              <a:t>Черномор</a:t>
            </a:r>
            <a:br>
              <a:rPr lang="ru-RU" sz="3200" b="1" dirty="0" smtClean="0"/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7426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40700" y="3024556"/>
            <a:ext cx="7404296" cy="2250829"/>
          </a:xfrm>
        </p:spPr>
        <p:txBody>
          <a:bodyPr numCol="2">
            <a:noAutofit/>
          </a:bodyPr>
          <a:lstStyle/>
          <a:p>
            <a:r>
              <a:rPr lang="ru-RU" sz="4400" b="1" dirty="0" smtClean="0"/>
              <a:t>Чиж</a:t>
            </a:r>
            <a:br>
              <a:rPr lang="ru-RU" sz="4400" b="1" dirty="0" smtClean="0"/>
            </a:br>
            <a:r>
              <a:rPr lang="ru-RU" sz="4400" b="1" dirty="0" smtClean="0"/>
              <a:t>рожь</a:t>
            </a:r>
            <a:br>
              <a:rPr lang="ru-RU" sz="4400" b="1" dirty="0" smtClean="0"/>
            </a:br>
            <a:r>
              <a:rPr lang="ru-RU" sz="4400" b="1" dirty="0" smtClean="0"/>
              <a:t>грош </a:t>
            </a:r>
            <a:br>
              <a:rPr lang="ru-RU" sz="4400" b="1" dirty="0" smtClean="0"/>
            </a:br>
            <a:r>
              <a:rPr lang="ru-RU" sz="4400" b="1" dirty="0" smtClean="0"/>
              <a:t>глушь</a:t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крыш</a:t>
            </a:r>
            <a:br>
              <a:rPr lang="ru-RU" sz="4400" b="1" dirty="0" smtClean="0"/>
            </a:br>
            <a:r>
              <a:rPr lang="ru-RU" sz="4400" b="1" dirty="0" smtClean="0"/>
              <a:t>чушь</a:t>
            </a:r>
            <a:br>
              <a:rPr lang="ru-RU" sz="4400" b="1" dirty="0" smtClean="0"/>
            </a:br>
            <a:r>
              <a:rPr lang="ru-RU" sz="4400" b="1" dirty="0" smtClean="0"/>
              <a:t>туч</a:t>
            </a:r>
            <a:br>
              <a:rPr lang="ru-RU" sz="4400" b="1" dirty="0" smtClean="0"/>
            </a:br>
            <a:r>
              <a:rPr lang="ru-RU" sz="4400" b="1" dirty="0" smtClean="0"/>
              <a:t>дичь</a:t>
            </a:r>
            <a:endParaRPr lang="ru-RU" sz="4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584916" y="239151"/>
            <a:ext cx="91158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/>
              <a:t>Определите склонение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11409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55960" y="1448975"/>
            <a:ext cx="8374968" cy="4965894"/>
          </a:xfrm>
        </p:spPr>
        <p:txBody>
          <a:bodyPr numCol="1"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Распределите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трём группам: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глаголы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сущ. 3-го </a:t>
            </a:r>
            <a:r>
              <a:rPr lang="ru-RU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// сущ. 1, 2-го </a:t>
            </a:r>
            <a:r>
              <a:rPr lang="ru-RU" sz="3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Пляж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москвич_,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спешиш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гореч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отдаёш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муж_,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трещиш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выигрыш_, чудовищ_,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роскош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картеч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передач_,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дрож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чествуеш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смерч_,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мелоч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сбежиш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</a:t>
            </a:r>
            <a:r>
              <a:rPr lang="ru-RU" sz="3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видиш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_, карандаш_.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84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7912" y="1523531"/>
            <a:ext cx="7315200" cy="2584235"/>
          </a:xfrm>
        </p:spPr>
        <p:txBody>
          <a:bodyPr>
            <a:normAutofit/>
          </a:bodyPr>
          <a:lstStyle/>
          <a:p>
            <a:pPr algn="ctr"/>
            <a:r>
              <a:rPr lang="ru-RU" b="1" u="sng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Домашнее задание:</a:t>
            </a:r>
            <a:r>
              <a:rPr lang="ru-RU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ru-RU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</a:br>
            <a:r>
              <a:rPr lang="ru-RU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ru-RU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</a:br>
            <a:r>
              <a:rPr lang="ru-RU" sz="600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у</a:t>
            </a:r>
            <a:r>
              <a:rPr lang="ru-RU" sz="6000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пражнение </a:t>
            </a:r>
            <a:r>
              <a:rPr lang="ru-RU" sz="6000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101</a:t>
            </a:r>
            <a:r>
              <a:rPr lang="ru-RU" sz="6000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.</a:t>
            </a:r>
            <a:endParaRPr lang="ru-RU" sz="6000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1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65</TotalTime>
  <Words>32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Corbel</vt:lpstr>
      <vt:lpstr>Times New Roman</vt:lpstr>
      <vt:lpstr>Wingdings 2</vt:lpstr>
      <vt:lpstr>Рама</vt:lpstr>
      <vt:lpstr>Имя существительное</vt:lpstr>
      <vt:lpstr>Кто быстрее расшифрует слова:  гобытьра, кольгачу, ациквасра,олябок, ленлафь.</vt:lpstr>
      <vt:lpstr>Презентация PowerPoint</vt:lpstr>
      <vt:lpstr> Свет Диво Море Вой Берег Чешуя Жар Богатырь Красавцы Великаны Подбор Дядька  Черномор </vt:lpstr>
      <vt:lpstr>Чиж рожь грош  глушь  крыш чушь туч дичь</vt:lpstr>
      <vt:lpstr>Распределите по трём группам:  глаголы // сущ. 3-го скл. // сущ. 1, 2-го скл.  Пляж_, москвич_, спешиш_, гореч_, отдаёш_, муж_, трещиш_, выигрыш_, чудовищ_, помощ_, роскош_, картеч_, передач_, дрож_, чествуеш_, смерч_, мелоч_, сбежиш_, видиш_, карандаш_.</vt:lpstr>
      <vt:lpstr>Домашнее задание:  упражнение 101.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как развивающееся явление</dc:title>
  <dc:creator>Windows User</dc:creator>
  <cp:lastModifiedBy>Windows User</cp:lastModifiedBy>
  <cp:revision>9</cp:revision>
  <dcterms:created xsi:type="dcterms:W3CDTF">2021-09-01T21:04:23Z</dcterms:created>
  <dcterms:modified xsi:type="dcterms:W3CDTF">2021-09-29T20:28:07Z</dcterms:modified>
</cp:coreProperties>
</file>