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7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arina\Downloads\teatralnaya-vecherin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 rot="10800000" flipV="1">
            <a:off x="1857356" y="131840"/>
            <a:ext cx="6143636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дошкольное  образовательное учреждение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№ 55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общеразвивающего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вида Калининского района Санкт – Петербурга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(ГБДОУ детский сад №55 Калининского района Санкт-Петербурга)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285984" y="886958"/>
            <a:ext cx="471490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речи у детей через театрализованную деятельность»</a:t>
            </a:r>
            <a:endParaRPr kumimoji="0" lang="ru-RU" sz="2800" b="1" i="1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9256" y="4929198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algn="r"/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Гасанбекова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К.Р.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Karina\Downloads\_yapfiles.r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0038" y="-161925"/>
            <a:ext cx="9744076" cy="71818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488" y="1285860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Театр на тарелках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Karina\AppData\Local\Microsoft\Windows\Temporary Internet Files\Content.Word\IMG_20210505_16263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5" y="2643181"/>
            <a:ext cx="4714908" cy="364333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arina\Downloads\_yapfiles.r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744076" cy="71818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00364" y="1500174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Театр на стаканчиках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Karina\AppData\Local\Microsoft\Windows\Temporary Internet Files\Content.Word\IMG_20210505_16350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2357430"/>
            <a:ext cx="4643470" cy="385765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arina\Downloads\_yapfiles.r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0038" y="-161925"/>
            <a:ext cx="9744076" cy="71818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14678" y="1428736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Театр на дисках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Karina\AppData\Local\Microsoft\Windows\Temporary Internet Files\Content.Word\IMG_20210505_16115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5" y="2428868"/>
            <a:ext cx="4643470" cy="385765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arina\Downloads\_yapfiles.r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0038" y="-161925"/>
            <a:ext cx="9744076" cy="71818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86050" y="1357298"/>
            <a:ext cx="392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Варежковый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театр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Karina\AppData\Local\Microsoft\Windows\Temporary Internet Files\Content.Word\IMG_20210406_1636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2214554"/>
            <a:ext cx="4500594" cy="414340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52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Karina</dc:creator>
  <cp:lastModifiedBy>Karina</cp:lastModifiedBy>
  <cp:revision>29</cp:revision>
  <dcterms:created xsi:type="dcterms:W3CDTF">2021-05-09T16:43:21Z</dcterms:created>
  <dcterms:modified xsi:type="dcterms:W3CDTF">2021-10-25T19:12:53Z</dcterms:modified>
</cp:coreProperties>
</file>