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7" r:id="rId2"/>
    <p:sldId id="278" r:id="rId3"/>
    <p:sldId id="279" r:id="rId4"/>
    <p:sldId id="280" r:id="rId5"/>
    <p:sldId id="281" r:id="rId6"/>
    <p:sldId id="283" r:id="rId7"/>
    <p:sldId id="282" r:id="rId8"/>
    <p:sldId id="284" r:id="rId9"/>
    <p:sldId id="285" r:id="rId10"/>
    <p:sldId id="286" r:id="rId11"/>
    <p:sldId id="291" r:id="rId12"/>
    <p:sldId id="292" r:id="rId13"/>
    <p:sldId id="287" r:id="rId14"/>
    <p:sldId id="288" r:id="rId15"/>
    <p:sldId id="289" r:id="rId16"/>
    <p:sldId id="290" r:id="rId17"/>
    <p:sldId id="293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CCCC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3114" y="-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8.jpeg"/><Relationship Id="rId7" Type="http://schemas.openxmlformats.org/officeDocument/2006/relationships/image" Target="../media/image2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e862409cfb2ab731217d175f18b7fe8--clipart-sewing-notions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1147563" y="-1147565"/>
            <a:ext cx="5805265" cy="8100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429000"/>
            <a:ext cx="6120680" cy="58477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spc="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Знакомство с текстилем</a:t>
            </a:r>
            <a:endParaRPr lang="ru-RU" sz="8800" b="1" spc="300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196752"/>
            <a:ext cx="5832648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Наряды куклы Тани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594928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 </a:t>
            </a:r>
            <a:r>
              <a:rPr lang="ru-RU" dirty="0" smtClean="0"/>
              <a:t>воспитатель Сомер Е.А.</a:t>
            </a:r>
            <a:endParaRPr lang="ru-RU" dirty="0"/>
          </a:p>
        </p:txBody>
      </p:sp>
      <p:pic>
        <p:nvPicPr>
          <p:cNvPr id="9" name="Рисунок 8" descr="depositphotos_58949693-stock-photo-pile-of-folded-cloth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459923"/>
            <a:ext cx="1842510" cy="2398077"/>
          </a:xfrm>
          <a:prstGeom prst="rect">
            <a:avLst/>
          </a:prstGeom>
        </p:spPr>
      </p:pic>
      <p:pic>
        <p:nvPicPr>
          <p:cNvPr id="7" name="Рисунок 6" descr="troux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508104" y="4509120"/>
            <a:ext cx="2664296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5.jpg"/>
          <p:cNvPicPr>
            <a:picLocks noChangeAspect="1"/>
          </p:cNvPicPr>
          <p:nvPr/>
        </p:nvPicPr>
        <p:blipFill>
          <a:blip r:embed="rId2" cstate="email"/>
          <a:srcRect r="-441"/>
          <a:stretch>
            <a:fillRect/>
          </a:stretch>
        </p:blipFill>
        <p:spPr>
          <a:xfrm>
            <a:off x="251520" y="2780928"/>
            <a:ext cx="4608512" cy="378904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Рисун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260648"/>
            <a:ext cx="3469392" cy="3114609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48064" y="4509120"/>
            <a:ext cx="3096345" cy="1323439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spc="3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Хлопковое поле</a:t>
            </a:r>
            <a:endParaRPr lang="ru-RU" sz="4000" spc="3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19" y="276327"/>
            <a:ext cx="4392489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Людей большой тут вложен труд,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Коробки на кустах растут.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 что в коробочках за вата?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Вы подскажите мне, ребята.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3186018_0_78e07_b2abe2e4_XL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3966187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260648"/>
            <a:ext cx="3264223" cy="2289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6056" y="2564904"/>
            <a:ext cx="2736304" cy="2897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3968" y="5301208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/>
                </a:solidFill>
              </a:rPr>
              <a:t>Раньше нити скручивали </a:t>
            </a:r>
          </a:p>
          <a:p>
            <a:r>
              <a:rPr lang="ru-RU" sz="2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/>
                </a:solidFill>
              </a:rPr>
              <a:t>вручную, </a:t>
            </a:r>
          </a:p>
          <a:p>
            <a:r>
              <a:rPr lang="ru-RU" sz="2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/>
                </a:solidFill>
              </a:rPr>
              <a:t>Просто используя веретено, </a:t>
            </a:r>
          </a:p>
          <a:p>
            <a:r>
              <a:rPr lang="ru-RU" sz="2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/>
                </a:solidFill>
              </a:rPr>
              <a:t>или на специальных прялках.</a:t>
            </a:r>
            <a:endParaRPr lang="ru-RU" sz="20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003344148093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412776"/>
            <a:ext cx="799288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7848872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В наше время, прядильщицы прядут на прядильных</a:t>
            </a:r>
          </a:p>
          <a:p>
            <a:pPr algn="ctr"/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</a:rPr>
              <a:t> фабриках. Им помогают в работе машины.</a:t>
            </a:r>
            <a:endParaRPr lang="ru-RU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_len_cvetushchiy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863223"/>
            <a:ext cx="4320480" cy="3086057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adv2_1664879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322283" y="0"/>
            <a:ext cx="3850117" cy="2852936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len1-1024x67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3140968"/>
            <a:ext cx="3240360" cy="2700038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9512" y="5877272"/>
            <a:ext cx="4355976" cy="70788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Льняное поле</a:t>
            </a:r>
            <a:endParaRPr lang="ru-RU" sz="40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548680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Голубой глазок,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Золотой стебелек,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Скромный вид,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На весь мир знаменит.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355976" y="3429000"/>
            <a:ext cx="374441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исунок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2348880"/>
            <a:ext cx="2880320" cy="2240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2942364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580195"/>
            <a:ext cx="3059832" cy="2277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ilk-making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788024" y="908720"/>
            <a:ext cx="298423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915816" y="0"/>
            <a:ext cx="5184576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Шелк делают специальные</a:t>
            </a:r>
          </a:p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гусеницы шелкопряды</a:t>
            </a:r>
            <a:endParaRPr lang="ru-RU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01_0_600x4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9992" y="3789040"/>
            <a:ext cx="3528392" cy="264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Tkan-afgalen-Shtory-iz-afgalena_590x4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836712"/>
            <a:ext cx="367240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lothing-bank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355976" y="836712"/>
            <a:ext cx="3672408" cy="270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835696" y="0"/>
            <a:ext cx="5463462" cy="64633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Трикотажные  изделия</a:t>
            </a:r>
            <a:endParaRPr lang="ru-RU" sz="36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Рисунок 7" descr="autumn_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2852936"/>
            <a:ext cx="1907704" cy="2081131"/>
          </a:xfrm>
          <a:prstGeom prst="rect">
            <a:avLst/>
          </a:prstGeom>
        </p:spPr>
      </p:pic>
      <p:pic>
        <p:nvPicPr>
          <p:cNvPr id="9" name="Рисунок 8" descr="IMG_0819.800x600w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051720" y="2852936"/>
            <a:ext cx="1944216" cy="2014956"/>
          </a:xfrm>
          <a:prstGeom prst="rect">
            <a:avLst/>
          </a:prstGeom>
        </p:spPr>
      </p:pic>
      <p:pic>
        <p:nvPicPr>
          <p:cNvPr id="10" name="Рисунок 9" descr="Retail-Warm-kids-shirt-Thicken-Inside-baby-boys-girls-coats-kids-winter-jacket-Down-Liner-plaid.jpg"/>
          <p:cNvPicPr>
            <a:picLocks noChangeAspect="1"/>
          </p:cNvPicPr>
          <p:nvPr/>
        </p:nvPicPr>
        <p:blipFill>
          <a:blip r:embed="rId7" cstate="email"/>
          <a:srcRect t="5799" b="8935"/>
          <a:stretch>
            <a:fillRect/>
          </a:stretch>
        </p:blipFill>
        <p:spPr>
          <a:xfrm>
            <a:off x="0" y="4869160"/>
            <a:ext cx="2195736" cy="1800200"/>
          </a:xfrm>
          <a:prstGeom prst="rect">
            <a:avLst/>
          </a:prstGeom>
        </p:spPr>
      </p:pic>
      <p:pic>
        <p:nvPicPr>
          <p:cNvPr id="11" name="Рисунок 10" descr="93270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195736" y="4913784"/>
            <a:ext cx="2009023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ewin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196752"/>
            <a:ext cx="7848872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83568" y="260648"/>
            <a:ext cx="6840760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spc="3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Швейная фабрика</a:t>
            </a:r>
            <a:endParaRPr lang="ru-RU" sz="4400" spc="3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0"/>
            <a:ext cx="4608512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spc="3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Ателье</a:t>
            </a:r>
            <a:endParaRPr lang="ru-RU" sz="4400" spc="3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Рисунок 7" descr="tailors.png"/>
          <p:cNvPicPr>
            <a:picLocks noChangeAspect="1"/>
          </p:cNvPicPr>
          <p:nvPr/>
        </p:nvPicPr>
        <p:blipFill>
          <a:blip r:embed="rId2" cstate="email"/>
          <a:srcRect l="14294" r="9472"/>
          <a:stretch>
            <a:fillRect/>
          </a:stretch>
        </p:blipFill>
        <p:spPr>
          <a:xfrm>
            <a:off x="5064126" y="4725144"/>
            <a:ext cx="3108273" cy="2132856"/>
          </a:xfrm>
          <a:prstGeom prst="rect">
            <a:avLst/>
          </a:prstGeom>
        </p:spPr>
      </p:pic>
      <p:pic>
        <p:nvPicPr>
          <p:cNvPr id="7" name="Рисунок 6" descr="атель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908720"/>
            <a:ext cx="6058228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0"/>
            <a:ext cx="6048672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Модельер</a:t>
            </a:r>
            <a:endParaRPr lang="ru-RU" sz="4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Рисунок 5" descr="19148217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980728"/>
            <a:ext cx="6048672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bota-shvei-otzyv_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1268760"/>
            <a:ext cx="468052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75656" y="260648"/>
            <a:ext cx="5544616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Закройщица</a:t>
            </a:r>
            <a:endParaRPr lang="ru-RU" sz="40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5224784_large_3166706_50599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48680"/>
            <a:ext cx="820789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165432" y="980728"/>
            <a:ext cx="978568" cy="51125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60648"/>
            <a:ext cx="6192688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spc="3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Швея</a:t>
            </a:r>
            <a:endParaRPr lang="ru-RU" sz="4400" spc="300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 descr="shveya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1124744"/>
            <a:ext cx="5544616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10_2015031710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6672"/>
            <a:ext cx="8172400" cy="5883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165432" y="548680"/>
            <a:ext cx="978568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16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67848_af4f851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6672"/>
            <a:ext cx="8213558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165432" y="764704"/>
            <a:ext cx="978568" cy="51845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ature_26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6671"/>
            <a:ext cx="8244408" cy="5904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165432" y="692696"/>
            <a:ext cx="978568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16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toonvectors-71444-94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196752"/>
            <a:ext cx="5256584" cy="5400600"/>
          </a:xfrm>
          <a:prstGeom prst="rect">
            <a:avLst/>
          </a:prstGeom>
        </p:spPr>
      </p:pic>
      <p:pic>
        <p:nvPicPr>
          <p:cNvPr id="21" name="Рисунок 20" descr="1_html_26de54b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92080" y="1196752"/>
            <a:ext cx="2520280" cy="2664296"/>
          </a:xfrm>
          <a:prstGeom prst="rect">
            <a:avLst/>
          </a:prstGeom>
        </p:spPr>
      </p:pic>
      <p:pic>
        <p:nvPicPr>
          <p:cNvPr id="22" name="Рисунок 21" descr="palto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36096" y="3933056"/>
            <a:ext cx="2448272" cy="252028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835697" y="260648"/>
            <a:ext cx="6120680" cy="769441"/>
          </a:xfrm>
          <a:prstGeom prst="rect">
            <a:avLst/>
          </a:prstGeom>
          <a:solidFill>
            <a:srgbClr val="99CCFF"/>
          </a:solidFill>
          <a:ln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spc="3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Зимняя одежда</a:t>
            </a:r>
            <a:endParaRPr lang="ru-RU" sz="4400" spc="30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33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61048"/>
            <a:ext cx="2592288" cy="2664296"/>
          </a:xfrm>
          <a:prstGeom prst="rect">
            <a:avLst/>
          </a:prstGeom>
        </p:spPr>
      </p:pic>
      <p:pic>
        <p:nvPicPr>
          <p:cNvPr id="6" name="Рисунок 5" descr="2178602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31840" y="1124744"/>
            <a:ext cx="2376264" cy="2088232"/>
          </a:xfrm>
          <a:prstGeom prst="rect">
            <a:avLst/>
          </a:prstGeom>
        </p:spPr>
      </p:pic>
      <p:pic>
        <p:nvPicPr>
          <p:cNvPr id="8" name="Рисунок 7" descr="GL0000912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778973">
            <a:off x="6115377" y="972263"/>
            <a:ext cx="1942158" cy="1779716"/>
          </a:xfrm>
          <a:prstGeom prst="rect">
            <a:avLst/>
          </a:prstGeom>
        </p:spPr>
      </p:pic>
      <p:pic>
        <p:nvPicPr>
          <p:cNvPr id="10" name="Рисунок 9" descr="f98b9aea03a811e5bedef80f4162f95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31840" y="3761656"/>
            <a:ext cx="2216183" cy="3096344"/>
          </a:xfrm>
          <a:prstGeom prst="rect">
            <a:avLst/>
          </a:prstGeom>
        </p:spPr>
      </p:pic>
      <p:pic>
        <p:nvPicPr>
          <p:cNvPr id="3" name="Рисунок 2" descr="1_html_m39c64fab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51520" y="548680"/>
            <a:ext cx="2606626" cy="2952328"/>
          </a:xfrm>
          <a:prstGeom prst="rect">
            <a:avLst/>
          </a:prstGeom>
        </p:spPr>
      </p:pic>
      <p:pic>
        <p:nvPicPr>
          <p:cNvPr id="9" name="Рисунок 8" descr="large_6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012160" y="4869160"/>
            <a:ext cx="2088232" cy="1800200"/>
          </a:xfrm>
          <a:prstGeom prst="rect">
            <a:avLst/>
          </a:prstGeom>
        </p:spPr>
      </p:pic>
      <p:pic>
        <p:nvPicPr>
          <p:cNvPr id="11" name="Рисунок 10" descr="GR371EWEVT94_1_v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004048" y="2564904"/>
            <a:ext cx="1952767" cy="25202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67944" y="54868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88640"/>
            <a:ext cx="6552728" cy="76944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spc="3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Летняя одежда</a:t>
            </a:r>
            <a:endParaRPr lang="ru-RU" sz="4400" spc="300" dirty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html_m39c64fab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499992" y="2708920"/>
            <a:ext cx="1999456" cy="2241814"/>
          </a:xfrm>
          <a:prstGeom prst="rect">
            <a:avLst/>
          </a:prstGeom>
        </p:spPr>
      </p:pic>
      <p:pic>
        <p:nvPicPr>
          <p:cNvPr id="8" name="Рисунок 7" descr="mEFW9AQEic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3848" y="5057800"/>
            <a:ext cx="2016224" cy="1800200"/>
          </a:xfrm>
          <a:prstGeom prst="rect">
            <a:avLst/>
          </a:prstGeom>
        </p:spPr>
      </p:pic>
      <p:pic>
        <p:nvPicPr>
          <p:cNvPr id="9" name="Рисунок 8" descr="Retail-Warm-kids-shirt-Thicken-Inside-baby-boys-girls-coats-kids-winter-jacket-Down-Liner-plai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5057800"/>
            <a:ext cx="1872208" cy="1800200"/>
          </a:xfrm>
          <a:prstGeom prst="rect">
            <a:avLst/>
          </a:prstGeom>
        </p:spPr>
      </p:pic>
      <p:pic>
        <p:nvPicPr>
          <p:cNvPr id="12" name="Рисунок 11" descr="autumn_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1772816"/>
            <a:ext cx="2052736" cy="2239348"/>
          </a:xfrm>
          <a:prstGeom prst="rect">
            <a:avLst/>
          </a:prstGeom>
        </p:spPr>
      </p:pic>
      <p:pic>
        <p:nvPicPr>
          <p:cNvPr id="10" name="Рисунок 9" descr="93270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779000" y="1556792"/>
            <a:ext cx="2009023" cy="1944216"/>
          </a:xfrm>
          <a:prstGeom prst="rect">
            <a:avLst/>
          </a:prstGeom>
        </p:spPr>
      </p:pic>
      <p:pic>
        <p:nvPicPr>
          <p:cNvPr id="11" name="Рисунок 10" descr="213T1B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588224" y="3538984"/>
            <a:ext cx="1512168" cy="3319016"/>
          </a:xfrm>
          <a:prstGeom prst="rect">
            <a:avLst/>
          </a:prstGeom>
        </p:spPr>
      </p:pic>
      <p:pic>
        <p:nvPicPr>
          <p:cNvPr id="7" name="Рисунок 6" descr="IMG_0819.800x600w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763688" y="3284984"/>
            <a:ext cx="2232248" cy="17910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14146" y="180437"/>
            <a:ext cx="6624736" cy="144655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4400" spc="300" dirty="0" smtClean="0">
                <a:ln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Демисезонная одежда</a:t>
            </a:r>
            <a:endParaRPr lang="ru-RU" sz="4400" spc="300" dirty="0">
              <a:ln>
                <a:solidFill>
                  <a:srgbClr val="FF0000"/>
                </a:solidFill>
              </a:ln>
              <a:solidFill>
                <a:schemeClr val="accent2">
                  <a:lumMod val="5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4.jpg"/>
          <p:cNvPicPr>
            <a:picLocks noChangeAspect="1"/>
          </p:cNvPicPr>
          <p:nvPr/>
        </p:nvPicPr>
        <p:blipFill>
          <a:blip r:embed="rId2" cstate="email">
            <a:lum bright="10000" contrast="20000"/>
          </a:blip>
          <a:stretch>
            <a:fillRect/>
          </a:stretch>
        </p:blipFill>
        <p:spPr>
          <a:xfrm>
            <a:off x="3995936" y="404664"/>
            <a:ext cx="3563104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Рисунок5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0" y="0"/>
            <a:ext cx="3779912" cy="301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4" cstate="email">
            <a:lum contrast="10000"/>
          </a:blip>
          <a:stretch>
            <a:fillRect/>
          </a:stretch>
        </p:blipFill>
        <p:spPr>
          <a:xfrm flipH="1">
            <a:off x="3995936" y="3789040"/>
            <a:ext cx="3672408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5" cstate="email">
            <a:lum bright="-10000" contrast="10000"/>
          </a:blip>
          <a:stretch>
            <a:fillRect/>
          </a:stretch>
        </p:blipFill>
        <p:spPr>
          <a:xfrm>
            <a:off x="0" y="3429000"/>
            <a:ext cx="3779912" cy="3066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800px-Camelus_dromedarius_in_Singapore_Zoo.jpg"/>
          <p:cNvPicPr>
            <a:picLocks noChangeAspect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>
          <a:xfrm flipH="1">
            <a:off x="7164288" y="2636912"/>
            <a:ext cx="1979712" cy="158417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korotkosherstnyj_karlikovyj_krolik.jpg"/>
          <p:cNvPicPr>
            <a:picLocks noChangeAspect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>
          <a:xfrm>
            <a:off x="7199784" y="476672"/>
            <a:ext cx="1944216" cy="172819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Рисунок 9" descr="13876804_w500_h500_karlikovyj-krolik-dlya.jpg"/>
          <p:cNvPicPr>
            <a:picLocks noChangeAspect="1"/>
          </p:cNvPicPr>
          <p:nvPr/>
        </p:nvPicPr>
        <p:blipFill>
          <a:blip r:embed="rId8" cstate="email">
            <a:lum contrast="10000"/>
          </a:blip>
          <a:srcRect/>
          <a:stretch>
            <a:fillRect/>
          </a:stretch>
        </p:blipFill>
        <p:spPr>
          <a:xfrm>
            <a:off x="7164288" y="4725144"/>
            <a:ext cx="1979712" cy="163715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852</TotalTime>
  <Words>110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127</cp:revision>
  <dcterms:created xsi:type="dcterms:W3CDTF">2014-10-25T04:54:15Z</dcterms:created>
  <dcterms:modified xsi:type="dcterms:W3CDTF">2021-10-25T07:58:15Z</dcterms:modified>
</cp:coreProperties>
</file>