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тонина Попова" userId="3d1f335a2310775b" providerId="LiveId" clId="{2627AFFC-70F6-4454-AB08-D58E540F5F8F}"/>
    <pc:docChg chg="undo custSel addSld delSld modSld sldOrd">
      <pc:chgData name="Антонина Попова" userId="3d1f335a2310775b" providerId="LiveId" clId="{2627AFFC-70F6-4454-AB08-D58E540F5F8F}" dt="2021-04-12T16:38:53.115" v="982" actId="20577"/>
      <pc:docMkLst>
        <pc:docMk/>
      </pc:docMkLst>
      <pc:sldChg chg="addSp delSp modSp new mod modTransition modAnim">
        <pc:chgData name="Антонина Попова" userId="3d1f335a2310775b" providerId="LiveId" clId="{2627AFFC-70F6-4454-AB08-D58E540F5F8F}" dt="2021-04-12T15:49:15.809" v="356" actId="20577"/>
        <pc:sldMkLst>
          <pc:docMk/>
          <pc:sldMk cId="2695200243" sldId="256"/>
        </pc:sldMkLst>
        <pc:spChg chg="mod ord">
          <ac:chgData name="Антонина Попова" userId="3d1f335a2310775b" providerId="LiveId" clId="{2627AFFC-70F6-4454-AB08-D58E540F5F8F}" dt="2021-04-12T15:49:15.809" v="356" actId="20577"/>
          <ac:spMkLst>
            <pc:docMk/>
            <pc:sldMk cId="2695200243" sldId="256"/>
            <ac:spMk id="2" creationId="{64FCBA52-B954-4BBB-BA00-21E0B96B127A}"/>
          </ac:spMkLst>
        </pc:spChg>
        <pc:spChg chg="add del">
          <ac:chgData name="Антонина Попова" userId="3d1f335a2310775b" providerId="LiveId" clId="{2627AFFC-70F6-4454-AB08-D58E540F5F8F}" dt="2021-04-12T15:21:31.834" v="75"/>
          <ac:spMkLst>
            <pc:docMk/>
            <pc:sldMk cId="2695200243" sldId="256"/>
            <ac:spMk id="3" creationId="{044D1FF7-8FC5-4A08-9CF0-D6422BDFD597}"/>
          </ac:spMkLst>
        </pc:spChg>
        <pc:spChg chg="add del">
          <ac:chgData name="Антонина Попова" userId="3d1f335a2310775b" providerId="LiveId" clId="{2627AFFC-70F6-4454-AB08-D58E540F5F8F}" dt="2021-04-12T15:21:07.482" v="74"/>
          <ac:spMkLst>
            <pc:docMk/>
            <pc:sldMk cId="2695200243" sldId="256"/>
            <ac:spMk id="5" creationId="{EAC43DEA-93E0-410C-8BE5-D7E544F8775E}"/>
          </ac:spMkLst>
        </pc:spChg>
        <pc:spChg chg="add mod">
          <ac:chgData name="Антонина Попова" userId="3d1f335a2310775b" providerId="LiveId" clId="{2627AFFC-70F6-4454-AB08-D58E540F5F8F}" dt="2021-04-12T15:34:32.881" v="287"/>
          <ac:spMkLst>
            <pc:docMk/>
            <pc:sldMk cId="2695200243" sldId="256"/>
            <ac:spMk id="7" creationId="{718A0953-35BB-4DE6-A6F8-4C80E181B4C2}"/>
          </ac:spMkLst>
        </pc:spChg>
        <pc:graphicFrameChg chg="add del mod modGraphic">
          <ac:chgData name="Антонина Попова" userId="3d1f335a2310775b" providerId="LiveId" clId="{2627AFFC-70F6-4454-AB08-D58E540F5F8F}" dt="2021-04-12T15:21:07.482" v="74"/>
          <ac:graphicFrameMkLst>
            <pc:docMk/>
            <pc:sldMk cId="2695200243" sldId="256"/>
            <ac:graphicFrameMk id="4" creationId="{3B24AA3A-C889-4D89-A7A6-06AD114964B8}"/>
          </ac:graphicFrameMkLst>
        </pc:graphicFrameChg>
        <pc:graphicFrameChg chg="add mod modGraphic">
          <ac:chgData name="Антонина Попова" userId="3d1f335a2310775b" providerId="LiveId" clId="{2627AFFC-70F6-4454-AB08-D58E540F5F8F}" dt="2021-04-12T15:33:06.529" v="216" actId="20577"/>
          <ac:graphicFrameMkLst>
            <pc:docMk/>
            <pc:sldMk cId="2695200243" sldId="256"/>
            <ac:graphicFrameMk id="6" creationId="{5DC0ECC4-E328-44A6-A78B-0D2F1B4F5A94}"/>
          </ac:graphicFrameMkLst>
        </pc:graphicFrameChg>
      </pc:sldChg>
      <pc:sldChg chg="modSp new mod modAnim">
        <pc:chgData name="Антонина Попова" userId="3d1f335a2310775b" providerId="LiveId" clId="{2627AFFC-70F6-4454-AB08-D58E540F5F8F}" dt="2021-04-12T15:38:41.805" v="315" actId="115"/>
        <pc:sldMkLst>
          <pc:docMk/>
          <pc:sldMk cId="1452745160" sldId="257"/>
        </pc:sldMkLst>
        <pc:spChg chg="mod">
          <ac:chgData name="Антонина Попова" userId="3d1f335a2310775b" providerId="LiveId" clId="{2627AFFC-70F6-4454-AB08-D58E540F5F8F}" dt="2021-04-12T15:38:41.805" v="315" actId="115"/>
          <ac:spMkLst>
            <pc:docMk/>
            <pc:sldMk cId="1452745160" sldId="257"/>
            <ac:spMk id="2" creationId="{56425DCF-0E64-488C-8B6A-73C0E0BAD4FB}"/>
          </ac:spMkLst>
        </pc:spChg>
        <pc:spChg chg="mod">
          <ac:chgData name="Антонина Попова" userId="3d1f335a2310775b" providerId="LiveId" clId="{2627AFFC-70F6-4454-AB08-D58E540F5F8F}" dt="2021-04-12T15:38:32.304" v="314" actId="115"/>
          <ac:spMkLst>
            <pc:docMk/>
            <pc:sldMk cId="1452745160" sldId="257"/>
            <ac:spMk id="3" creationId="{33BC56B8-FABF-4333-89A8-E55BB94A6DA8}"/>
          </ac:spMkLst>
        </pc:spChg>
      </pc:sldChg>
      <pc:sldChg chg="addSp modSp new mod modAnim">
        <pc:chgData name="Антонина Попова" userId="3d1f335a2310775b" providerId="LiveId" clId="{2627AFFC-70F6-4454-AB08-D58E540F5F8F}" dt="2021-04-12T15:51:07.145" v="403" actId="20577"/>
        <pc:sldMkLst>
          <pc:docMk/>
          <pc:sldMk cId="660355637" sldId="258"/>
        </pc:sldMkLst>
        <pc:spChg chg="add mod">
          <ac:chgData name="Антонина Попова" userId="3d1f335a2310775b" providerId="LiveId" clId="{2627AFFC-70F6-4454-AB08-D58E540F5F8F}" dt="2021-04-12T15:44:09.637" v="330" actId="14100"/>
          <ac:spMkLst>
            <pc:docMk/>
            <pc:sldMk cId="660355637" sldId="258"/>
            <ac:spMk id="3" creationId="{691897DC-8B34-4F69-974D-A865DE830269}"/>
          </ac:spMkLst>
        </pc:spChg>
        <pc:graphicFrameChg chg="add mod modGraphic">
          <ac:chgData name="Антонина Попова" userId="3d1f335a2310775b" providerId="LiveId" clId="{2627AFFC-70F6-4454-AB08-D58E540F5F8F}" dt="2021-04-12T15:51:07.145" v="403" actId="20577"/>
          <ac:graphicFrameMkLst>
            <pc:docMk/>
            <pc:sldMk cId="660355637" sldId="258"/>
            <ac:graphicFrameMk id="2" creationId="{69B10280-0FC0-4709-BD60-1E0B23EDE279}"/>
          </ac:graphicFrameMkLst>
        </pc:graphicFrameChg>
      </pc:sldChg>
      <pc:sldChg chg="addSp delSp modSp new mod modAnim">
        <pc:chgData name="Антонина Попова" userId="3d1f335a2310775b" providerId="LiveId" clId="{2627AFFC-70F6-4454-AB08-D58E540F5F8F}" dt="2021-04-12T16:05:03.158" v="493"/>
        <pc:sldMkLst>
          <pc:docMk/>
          <pc:sldMk cId="1916720686" sldId="259"/>
        </pc:sldMkLst>
        <pc:spChg chg="mod">
          <ac:chgData name="Антонина Попова" userId="3d1f335a2310775b" providerId="LiveId" clId="{2627AFFC-70F6-4454-AB08-D58E540F5F8F}" dt="2021-04-12T15:55:04.997" v="425" actId="114"/>
          <ac:spMkLst>
            <pc:docMk/>
            <pc:sldMk cId="1916720686" sldId="259"/>
            <ac:spMk id="2" creationId="{051573AC-C674-4E26-92D9-81CF3B42CADB}"/>
          </ac:spMkLst>
        </pc:spChg>
        <pc:spChg chg="add del mod">
          <ac:chgData name="Антонина Попова" userId="3d1f335a2310775b" providerId="LiveId" clId="{2627AFFC-70F6-4454-AB08-D58E540F5F8F}" dt="2021-04-12T15:58:55.585" v="446" actId="12084"/>
          <ac:spMkLst>
            <pc:docMk/>
            <pc:sldMk cId="1916720686" sldId="259"/>
            <ac:spMk id="3" creationId="{B8ACE0F4-0979-468E-8E84-8C49A16EFAD3}"/>
          </ac:spMkLst>
        </pc:spChg>
        <pc:spChg chg="add del mod">
          <ac:chgData name="Антонина Попова" userId="3d1f335a2310775b" providerId="LiveId" clId="{2627AFFC-70F6-4454-AB08-D58E540F5F8F}" dt="2021-04-12T16:00:36.743" v="456" actId="12084"/>
          <ac:spMkLst>
            <pc:docMk/>
            <pc:sldMk cId="1916720686" sldId="259"/>
            <ac:spMk id="4" creationId="{67F907DB-CD0F-4945-A6D8-1CEE421C2935}"/>
          </ac:spMkLst>
        </pc:spChg>
        <pc:graphicFrameChg chg="add del mod">
          <ac:chgData name="Антонина Попова" userId="3d1f335a2310775b" providerId="LiveId" clId="{2627AFFC-70F6-4454-AB08-D58E540F5F8F}" dt="2021-04-12T15:57:43.921" v="442" actId="12084"/>
          <ac:graphicFrameMkLst>
            <pc:docMk/>
            <pc:sldMk cId="1916720686" sldId="259"/>
            <ac:graphicFrameMk id="5" creationId="{004A8918-E4FB-48D7-BAA1-98A99D3BAC5E}"/>
          </ac:graphicFrameMkLst>
        </pc:graphicFrameChg>
        <pc:graphicFrameChg chg="add mod">
          <ac:chgData name="Антонина Попова" userId="3d1f335a2310775b" providerId="LiveId" clId="{2627AFFC-70F6-4454-AB08-D58E540F5F8F}" dt="2021-04-12T16:03:21.624" v="480" actId="1076"/>
          <ac:graphicFrameMkLst>
            <pc:docMk/>
            <pc:sldMk cId="1916720686" sldId="259"/>
            <ac:graphicFrameMk id="6" creationId="{9159D303-3684-4959-8558-A103409FD965}"/>
          </ac:graphicFrameMkLst>
        </pc:graphicFrameChg>
        <pc:graphicFrameChg chg="add mod">
          <ac:chgData name="Антонина Попова" userId="3d1f335a2310775b" providerId="LiveId" clId="{2627AFFC-70F6-4454-AB08-D58E540F5F8F}" dt="2021-04-12T16:05:03.158" v="493"/>
          <ac:graphicFrameMkLst>
            <pc:docMk/>
            <pc:sldMk cId="1916720686" sldId="259"/>
            <ac:graphicFrameMk id="8" creationId="{3A324C30-370E-4BA3-8B87-D48AF851002C}"/>
          </ac:graphicFrameMkLst>
        </pc:graphicFrameChg>
        <pc:picChg chg="add del mod">
          <ac:chgData name="Антонина Попова" userId="3d1f335a2310775b" providerId="LiveId" clId="{2627AFFC-70F6-4454-AB08-D58E540F5F8F}" dt="2021-04-12T16:00:07.138" v="452"/>
          <ac:picMkLst>
            <pc:docMk/>
            <pc:sldMk cId="1916720686" sldId="259"/>
            <ac:picMk id="7" creationId="{E46A1BBD-31E4-4235-A05F-25E99BD4445D}"/>
          </ac:picMkLst>
        </pc:picChg>
      </pc:sldChg>
      <pc:sldChg chg="addSp delSp modSp new mod modAnim">
        <pc:chgData name="Антонина Попова" userId="3d1f335a2310775b" providerId="LiveId" clId="{2627AFFC-70F6-4454-AB08-D58E540F5F8F}" dt="2021-04-12T16:26:18.729" v="809"/>
        <pc:sldMkLst>
          <pc:docMk/>
          <pc:sldMk cId="787508152" sldId="260"/>
        </pc:sldMkLst>
        <pc:spChg chg="add mod">
          <ac:chgData name="Антонина Попова" userId="3d1f335a2310775b" providerId="LiveId" clId="{2627AFFC-70F6-4454-AB08-D58E540F5F8F}" dt="2021-04-12T16:16:51.100" v="721" actId="1076"/>
          <ac:spMkLst>
            <pc:docMk/>
            <pc:sldMk cId="787508152" sldId="260"/>
            <ac:spMk id="2" creationId="{4E6EA12E-846F-4695-8486-B833EC78E778}"/>
          </ac:spMkLst>
        </pc:spChg>
        <pc:spChg chg="add mod">
          <ac:chgData name="Антонина Попова" userId="3d1f335a2310775b" providerId="LiveId" clId="{2627AFFC-70F6-4454-AB08-D58E540F5F8F}" dt="2021-04-12T16:18:31.876" v="743" actId="255"/>
          <ac:spMkLst>
            <pc:docMk/>
            <pc:sldMk cId="787508152" sldId="260"/>
            <ac:spMk id="5" creationId="{2CAF954C-FD42-4811-8E6F-5297326311D6}"/>
          </ac:spMkLst>
        </pc:spChg>
        <pc:spChg chg="add mod">
          <ac:chgData name="Антонина Попова" userId="3d1f335a2310775b" providerId="LiveId" clId="{2627AFFC-70F6-4454-AB08-D58E540F5F8F}" dt="2021-04-12T16:19:53.646" v="755" actId="13926"/>
          <ac:spMkLst>
            <pc:docMk/>
            <pc:sldMk cId="787508152" sldId="260"/>
            <ac:spMk id="6" creationId="{6AA18F83-8333-4ECA-AB75-3A154D5ABACE}"/>
          </ac:spMkLst>
        </pc:spChg>
        <pc:spChg chg="add mod">
          <ac:chgData name="Антонина Попова" userId="3d1f335a2310775b" providerId="LiveId" clId="{2627AFFC-70F6-4454-AB08-D58E540F5F8F}" dt="2021-04-12T16:21:02.287" v="762" actId="1076"/>
          <ac:spMkLst>
            <pc:docMk/>
            <pc:sldMk cId="787508152" sldId="260"/>
            <ac:spMk id="7" creationId="{CD6D9F8F-5749-4692-91C7-E3F9A600FDB9}"/>
          </ac:spMkLst>
        </pc:spChg>
        <pc:spChg chg="add mod">
          <ac:chgData name="Антонина Попова" userId="3d1f335a2310775b" providerId="LiveId" clId="{2627AFFC-70F6-4454-AB08-D58E540F5F8F}" dt="2021-04-12T16:25:52.661" v="803" actId="1076"/>
          <ac:spMkLst>
            <pc:docMk/>
            <pc:sldMk cId="787508152" sldId="260"/>
            <ac:spMk id="8" creationId="{D82563E5-74B9-4D9D-9F52-2E8DE714C803}"/>
          </ac:spMkLst>
        </pc:spChg>
        <pc:spChg chg="add mod">
          <ac:chgData name="Антонина Попова" userId="3d1f335a2310775b" providerId="LiveId" clId="{2627AFFC-70F6-4454-AB08-D58E540F5F8F}" dt="2021-04-12T16:23:13.430" v="779" actId="1076"/>
          <ac:spMkLst>
            <pc:docMk/>
            <pc:sldMk cId="787508152" sldId="260"/>
            <ac:spMk id="9" creationId="{74B975EE-0357-4BDE-A55B-B27302E6AB25}"/>
          </ac:spMkLst>
        </pc:spChg>
        <pc:spChg chg="add del mod">
          <ac:chgData name="Антонина Попова" userId="3d1f335a2310775b" providerId="LiveId" clId="{2627AFFC-70F6-4454-AB08-D58E540F5F8F}" dt="2021-04-12T16:24:23.980" v="790"/>
          <ac:spMkLst>
            <pc:docMk/>
            <pc:sldMk cId="787508152" sldId="260"/>
            <ac:spMk id="10" creationId="{F12747C4-FCAA-48FC-997A-174789E22969}"/>
          </ac:spMkLst>
        </pc:spChg>
        <pc:spChg chg="add mod">
          <ac:chgData name="Антонина Попова" userId="3d1f335a2310775b" providerId="LiveId" clId="{2627AFFC-70F6-4454-AB08-D58E540F5F8F}" dt="2021-04-12T16:26:06.482" v="805" actId="1076"/>
          <ac:spMkLst>
            <pc:docMk/>
            <pc:sldMk cId="787508152" sldId="260"/>
            <ac:spMk id="11" creationId="{80EAE1AB-C086-4D08-A69E-8F1A06F8E2E9}"/>
          </ac:spMkLst>
        </pc:spChg>
        <pc:spChg chg="add mod">
          <ac:chgData name="Антонина Попова" userId="3d1f335a2310775b" providerId="LiveId" clId="{2627AFFC-70F6-4454-AB08-D58E540F5F8F}" dt="2021-04-12T16:24:51.091" v="794" actId="1076"/>
          <ac:spMkLst>
            <pc:docMk/>
            <pc:sldMk cId="787508152" sldId="260"/>
            <ac:spMk id="12" creationId="{03957F4B-6704-42FB-A331-62DB8C6A5716}"/>
          </ac:spMkLst>
        </pc:spChg>
        <pc:spChg chg="add mod">
          <ac:chgData name="Антонина Попова" userId="3d1f335a2310775b" providerId="LiveId" clId="{2627AFFC-70F6-4454-AB08-D58E540F5F8F}" dt="2021-04-12T16:26:01.252" v="804" actId="1076"/>
          <ac:spMkLst>
            <pc:docMk/>
            <pc:sldMk cId="787508152" sldId="260"/>
            <ac:spMk id="13" creationId="{7328D5EB-187E-4600-AA3C-7A65E5561B78}"/>
          </ac:spMkLst>
        </pc:spChg>
        <pc:graphicFrameChg chg="add mod modGraphic">
          <ac:chgData name="Антонина Попова" userId="3d1f335a2310775b" providerId="LiveId" clId="{2627AFFC-70F6-4454-AB08-D58E540F5F8F}" dt="2021-04-12T16:23:31.161" v="781"/>
          <ac:graphicFrameMkLst>
            <pc:docMk/>
            <pc:sldMk cId="787508152" sldId="260"/>
            <ac:graphicFrameMk id="3" creationId="{3EF4D4A8-ADB5-4CDF-AE98-DA9C78AF6424}"/>
          </ac:graphicFrameMkLst>
        </pc:graphicFrameChg>
      </pc:sldChg>
      <pc:sldChg chg="add del">
        <pc:chgData name="Антонина Попова" userId="3d1f335a2310775b" providerId="LiveId" clId="{2627AFFC-70F6-4454-AB08-D58E540F5F8F}" dt="2021-04-12T16:27:09.593" v="811" actId="2890"/>
        <pc:sldMkLst>
          <pc:docMk/>
          <pc:sldMk cId="1271782931" sldId="261"/>
        </pc:sldMkLst>
      </pc:sldChg>
      <pc:sldChg chg="addSp modSp add mod ord modAnim">
        <pc:chgData name="Антонина Попова" userId="3d1f335a2310775b" providerId="LiveId" clId="{2627AFFC-70F6-4454-AB08-D58E540F5F8F}" dt="2021-04-12T16:31:12.217" v="843"/>
        <pc:sldMkLst>
          <pc:docMk/>
          <pc:sldMk cId="3782548134" sldId="261"/>
        </pc:sldMkLst>
        <pc:picChg chg="add mod">
          <ac:chgData name="Антонина Попова" userId="3d1f335a2310775b" providerId="LiveId" clId="{2627AFFC-70F6-4454-AB08-D58E540F5F8F}" dt="2021-04-12T16:29:33.155" v="821" actId="207"/>
          <ac:picMkLst>
            <pc:docMk/>
            <pc:sldMk cId="3782548134" sldId="261"/>
            <ac:picMk id="5" creationId="{F559AB7C-E326-4D30-A2DC-1CA70E68A4A0}"/>
          </ac:picMkLst>
        </pc:picChg>
        <pc:picChg chg="add mod">
          <ac:chgData name="Антонина Попова" userId="3d1f335a2310775b" providerId="LiveId" clId="{2627AFFC-70F6-4454-AB08-D58E540F5F8F}" dt="2021-04-12T16:29:45.642" v="823" actId="1076"/>
          <ac:picMkLst>
            <pc:docMk/>
            <pc:sldMk cId="3782548134" sldId="261"/>
            <ac:picMk id="6" creationId="{3C155364-EA8D-494F-A63A-978794053B51}"/>
          </ac:picMkLst>
        </pc:picChg>
        <pc:picChg chg="add mod">
          <ac:chgData name="Антонина Попова" userId="3d1f335a2310775b" providerId="LiveId" clId="{2627AFFC-70F6-4454-AB08-D58E540F5F8F}" dt="2021-04-12T16:29:59.259" v="825" actId="1076"/>
          <ac:picMkLst>
            <pc:docMk/>
            <pc:sldMk cId="3782548134" sldId="261"/>
            <ac:picMk id="7" creationId="{05AB3B5E-ECFA-484C-BEA5-F8EAF1698246}"/>
          </ac:picMkLst>
        </pc:picChg>
      </pc:sldChg>
      <pc:sldChg chg="modSp new mod">
        <pc:chgData name="Антонина Попова" userId="3d1f335a2310775b" providerId="LiveId" clId="{2627AFFC-70F6-4454-AB08-D58E540F5F8F}" dt="2021-04-12T16:38:53.115" v="982" actId="20577"/>
        <pc:sldMkLst>
          <pc:docMk/>
          <pc:sldMk cId="3946990750" sldId="262"/>
        </pc:sldMkLst>
        <pc:spChg chg="mod">
          <ac:chgData name="Антонина Попова" userId="3d1f335a2310775b" providerId="LiveId" clId="{2627AFFC-70F6-4454-AB08-D58E540F5F8F}" dt="2021-04-12T16:33:23.607" v="867" actId="1076"/>
          <ac:spMkLst>
            <pc:docMk/>
            <pc:sldMk cId="3946990750" sldId="262"/>
            <ac:spMk id="2" creationId="{0123B9A4-8A4F-4BFE-BB4D-D143FF149C24}"/>
          </ac:spMkLst>
        </pc:spChg>
        <pc:spChg chg="mod">
          <ac:chgData name="Антонина Попова" userId="3d1f335a2310775b" providerId="LiveId" clId="{2627AFFC-70F6-4454-AB08-D58E540F5F8F}" dt="2021-04-12T16:38:53.115" v="982" actId="20577"/>
          <ac:spMkLst>
            <pc:docMk/>
            <pc:sldMk cId="3946990750" sldId="262"/>
            <ac:spMk id="3" creationId="{42EC64F3-34C7-4661-919B-176A55F9DDDF}"/>
          </ac:spMkLst>
        </pc:spChg>
      </pc:sldChg>
      <pc:sldChg chg="addSp modSp new mod setBg">
        <pc:chgData name="Антонина Попова" userId="3d1f335a2310775b" providerId="LiveId" clId="{2627AFFC-70F6-4454-AB08-D58E540F5F8F}" dt="2021-04-12T16:38:16.893" v="960"/>
        <pc:sldMkLst>
          <pc:docMk/>
          <pc:sldMk cId="4948248" sldId="263"/>
        </pc:sldMkLst>
        <pc:spChg chg="add mod">
          <ac:chgData name="Антонина Попова" userId="3d1f335a2310775b" providerId="LiveId" clId="{2627AFFC-70F6-4454-AB08-D58E540F5F8F}" dt="2021-04-12T16:36:24.371" v="904" actId="339"/>
          <ac:spMkLst>
            <pc:docMk/>
            <pc:sldMk cId="4948248" sldId="263"/>
            <ac:spMk id="2" creationId="{C88DEA1A-B891-41E9-B71D-AC8CFB0EB0A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81F30D-CB65-4B75-93A3-98C7A1FEF9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6CBF19-77F5-49A5-8CF7-E00C1240900D}">
      <dgm:prSet custT="1"/>
      <dgm:spPr/>
      <dgm:t>
        <a:bodyPr/>
        <a:lstStyle/>
        <a:p>
          <a:r>
            <a:rPr lang="ru-RU" sz="2800" dirty="0"/>
            <a:t>(</a:t>
          </a:r>
          <a:r>
            <a:rPr lang="ru-RU" sz="2800" dirty="0" err="1"/>
            <a:t>мн.ч</a:t>
          </a:r>
          <a:r>
            <a:rPr lang="ru-RU" sz="2800" dirty="0"/>
            <a:t>.) </a:t>
          </a:r>
          <a:endParaRPr lang="en-US" sz="2800" dirty="0"/>
        </a:p>
        <a:p>
          <a:r>
            <a:rPr lang="ru-RU" sz="2800" dirty="0" err="1"/>
            <a:t>Р.п</a:t>
          </a:r>
          <a:r>
            <a:rPr lang="ru-RU" sz="2800" dirty="0"/>
            <a:t>.=</a:t>
          </a:r>
          <a:r>
            <a:rPr lang="ru-RU" sz="2800" dirty="0" err="1"/>
            <a:t>В.п</a:t>
          </a:r>
          <a:r>
            <a:rPr lang="ru-RU" sz="2800" dirty="0"/>
            <a:t>. </a:t>
          </a:r>
        </a:p>
      </dgm:t>
    </dgm:pt>
    <dgm:pt modelId="{9CA6035E-85CD-44A2-9C11-79CC68CC7CAC}" type="parTrans" cxnId="{10B8473F-E805-48B6-87CF-CDF835D60770}">
      <dgm:prSet/>
      <dgm:spPr/>
      <dgm:t>
        <a:bodyPr/>
        <a:lstStyle/>
        <a:p>
          <a:endParaRPr lang="ru-RU"/>
        </a:p>
      </dgm:t>
    </dgm:pt>
    <dgm:pt modelId="{D8B08104-6CF5-4924-B8EE-1631FF517C40}" type="sibTrans" cxnId="{10B8473F-E805-48B6-87CF-CDF835D60770}">
      <dgm:prSet/>
      <dgm:spPr/>
      <dgm:t>
        <a:bodyPr/>
        <a:lstStyle/>
        <a:p>
          <a:endParaRPr lang="ru-RU"/>
        </a:p>
      </dgm:t>
    </dgm:pt>
    <dgm:pt modelId="{B519C0AD-BF72-406F-98C8-6DBBF1FD5CCF}">
      <dgm:prSet/>
      <dgm:spPr/>
      <dgm:t>
        <a:bodyPr/>
        <a:lstStyle/>
        <a:p>
          <a:r>
            <a:rPr lang="ru-RU" dirty="0"/>
            <a:t>ОДУШЕВЛЁННОЕ</a:t>
          </a:r>
        </a:p>
      </dgm:t>
    </dgm:pt>
    <dgm:pt modelId="{6CD1A9D8-E485-4A7D-9EAE-A04A49C37F1F}" type="parTrans" cxnId="{E612B2A3-5D9D-4B5C-A968-32E10F797319}">
      <dgm:prSet/>
      <dgm:spPr/>
      <dgm:t>
        <a:bodyPr/>
        <a:lstStyle/>
        <a:p>
          <a:endParaRPr lang="ru-RU"/>
        </a:p>
      </dgm:t>
    </dgm:pt>
    <dgm:pt modelId="{39C04766-7603-4FB0-9298-3D72C26B061F}" type="sibTrans" cxnId="{E612B2A3-5D9D-4B5C-A968-32E10F797319}">
      <dgm:prSet/>
      <dgm:spPr/>
      <dgm:t>
        <a:bodyPr/>
        <a:lstStyle/>
        <a:p>
          <a:endParaRPr lang="ru-RU"/>
        </a:p>
      </dgm:t>
    </dgm:pt>
    <dgm:pt modelId="{2708BD41-7B2D-4DA6-B837-5620AE4D175A}" type="pres">
      <dgm:prSet presAssocID="{7981F30D-CB65-4B75-93A3-98C7A1FEF9FB}" presName="Name0" presStyleCnt="0">
        <dgm:presLayoutVars>
          <dgm:dir/>
          <dgm:resizeHandles val="exact"/>
        </dgm:presLayoutVars>
      </dgm:prSet>
      <dgm:spPr/>
    </dgm:pt>
    <dgm:pt modelId="{646F82D1-E78E-4203-9131-8BF66CE4BC95}" type="pres">
      <dgm:prSet presAssocID="{1C6CBF19-77F5-49A5-8CF7-E00C1240900D}" presName="node" presStyleLbl="node1" presStyleIdx="0" presStyleCnt="2" custScaleX="164001" custScaleY="133531">
        <dgm:presLayoutVars>
          <dgm:bulletEnabled val="1"/>
        </dgm:presLayoutVars>
      </dgm:prSet>
      <dgm:spPr/>
    </dgm:pt>
    <dgm:pt modelId="{FCD97B63-7F21-4A30-BA39-FB41F9107240}" type="pres">
      <dgm:prSet presAssocID="{D8B08104-6CF5-4924-B8EE-1631FF517C40}" presName="sibTrans" presStyleLbl="sibTrans2D1" presStyleIdx="0" presStyleCnt="1"/>
      <dgm:spPr/>
    </dgm:pt>
    <dgm:pt modelId="{D0C39F29-E08A-4D68-A069-E4BF2DE6C1C3}" type="pres">
      <dgm:prSet presAssocID="{D8B08104-6CF5-4924-B8EE-1631FF517C40}" presName="connectorText" presStyleLbl="sibTrans2D1" presStyleIdx="0" presStyleCnt="1"/>
      <dgm:spPr/>
    </dgm:pt>
    <dgm:pt modelId="{6FACD261-6D5D-4321-B8FF-58E127E7A049}" type="pres">
      <dgm:prSet presAssocID="{B519C0AD-BF72-406F-98C8-6DBBF1FD5CCF}" presName="node" presStyleLbl="node1" presStyleIdx="1" presStyleCnt="2" custScaleX="228536" custScaleY="133454">
        <dgm:presLayoutVars>
          <dgm:bulletEnabled val="1"/>
        </dgm:presLayoutVars>
      </dgm:prSet>
      <dgm:spPr/>
    </dgm:pt>
  </dgm:ptLst>
  <dgm:cxnLst>
    <dgm:cxn modelId="{2CB2F702-1B08-472E-B44B-355651F7AB16}" type="presOf" srcId="{D8B08104-6CF5-4924-B8EE-1631FF517C40}" destId="{FCD97B63-7F21-4A30-BA39-FB41F9107240}" srcOrd="0" destOrd="0" presId="urn:microsoft.com/office/officeart/2005/8/layout/process1"/>
    <dgm:cxn modelId="{979A1E31-0352-4037-9ABA-7BC003920CF0}" type="presOf" srcId="{1C6CBF19-77F5-49A5-8CF7-E00C1240900D}" destId="{646F82D1-E78E-4203-9131-8BF66CE4BC95}" srcOrd="0" destOrd="0" presId="urn:microsoft.com/office/officeart/2005/8/layout/process1"/>
    <dgm:cxn modelId="{10B8473F-E805-48B6-87CF-CDF835D60770}" srcId="{7981F30D-CB65-4B75-93A3-98C7A1FEF9FB}" destId="{1C6CBF19-77F5-49A5-8CF7-E00C1240900D}" srcOrd="0" destOrd="0" parTransId="{9CA6035E-85CD-44A2-9C11-79CC68CC7CAC}" sibTransId="{D8B08104-6CF5-4924-B8EE-1631FF517C40}"/>
    <dgm:cxn modelId="{D4720D71-5D90-4A80-820B-6FB20AD5A2E0}" type="presOf" srcId="{7981F30D-CB65-4B75-93A3-98C7A1FEF9FB}" destId="{2708BD41-7B2D-4DA6-B837-5620AE4D175A}" srcOrd="0" destOrd="0" presId="urn:microsoft.com/office/officeart/2005/8/layout/process1"/>
    <dgm:cxn modelId="{C183FB99-8C70-4023-93A1-126C61611DE7}" type="presOf" srcId="{D8B08104-6CF5-4924-B8EE-1631FF517C40}" destId="{D0C39F29-E08A-4D68-A069-E4BF2DE6C1C3}" srcOrd="1" destOrd="0" presId="urn:microsoft.com/office/officeart/2005/8/layout/process1"/>
    <dgm:cxn modelId="{E612B2A3-5D9D-4B5C-A968-32E10F797319}" srcId="{7981F30D-CB65-4B75-93A3-98C7A1FEF9FB}" destId="{B519C0AD-BF72-406F-98C8-6DBBF1FD5CCF}" srcOrd="1" destOrd="0" parTransId="{6CD1A9D8-E485-4A7D-9EAE-A04A49C37F1F}" sibTransId="{39C04766-7603-4FB0-9298-3D72C26B061F}"/>
    <dgm:cxn modelId="{D89413FC-DB37-4922-B0B8-1ED861EE6D43}" type="presOf" srcId="{B519C0AD-BF72-406F-98C8-6DBBF1FD5CCF}" destId="{6FACD261-6D5D-4321-B8FF-58E127E7A049}" srcOrd="0" destOrd="0" presId="urn:microsoft.com/office/officeart/2005/8/layout/process1"/>
    <dgm:cxn modelId="{D0E40B68-A5B8-4FDB-A7FB-EB2E1110AED7}" type="presParOf" srcId="{2708BD41-7B2D-4DA6-B837-5620AE4D175A}" destId="{646F82D1-E78E-4203-9131-8BF66CE4BC95}" srcOrd="0" destOrd="0" presId="urn:microsoft.com/office/officeart/2005/8/layout/process1"/>
    <dgm:cxn modelId="{DDA6F7F8-BB5D-4F9D-91D1-9DBB61B67E75}" type="presParOf" srcId="{2708BD41-7B2D-4DA6-B837-5620AE4D175A}" destId="{FCD97B63-7F21-4A30-BA39-FB41F9107240}" srcOrd="1" destOrd="0" presId="urn:microsoft.com/office/officeart/2005/8/layout/process1"/>
    <dgm:cxn modelId="{04031938-6F6F-440D-A145-E6A11C87F99B}" type="presParOf" srcId="{FCD97B63-7F21-4A30-BA39-FB41F9107240}" destId="{D0C39F29-E08A-4D68-A069-E4BF2DE6C1C3}" srcOrd="0" destOrd="0" presId="urn:microsoft.com/office/officeart/2005/8/layout/process1"/>
    <dgm:cxn modelId="{558E92E4-7784-42AE-9E61-30842CF17D48}" type="presParOf" srcId="{2708BD41-7B2D-4DA6-B837-5620AE4D175A}" destId="{6FACD261-6D5D-4321-B8FF-58E127E7A04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42B704-09CD-42B2-A09B-89F896BDA9F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4A4EE4-7217-4F33-B13D-56A36FAE0EF2}">
      <dgm:prSet custT="1"/>
      <dgm:spPr/>
      <dgm:t>
        <a:bodyPr/>
        <a:lstStyle/>
        <a:p>
          <a:r>
            <a:rPr lang="ru-RU" sz="2800" dirty="0"/>
            <a:t>(</a:t>
          </a:r>
          <a:r>
            <a:rPr lang="ru-RU" sz="2800" dirty="0" err="1"/>
            <a:t>мн.ч</a:t>
          </a:r>
          <a:r>
            <a:rPr lang="ru-RU" sz="2800" dirty="0"/>
            <a:t>.) </a:t>
          </a:r>
          <a:endParaRPr lang="en-US" sz="2800" dirty="0"/>
        </a:p>
        <a:p>
          <a:r>
            <a:rPr lang="ru-RU" sz="2800" dirty="0" err="1"/>
            <a:t>И.п</a:t>
          </a:r>
          <a:r>
            <a:rPr lang="ru-RU" sz="2800" dirty="0"/>
            <a:t>.=</a:t>
          </a:r>
          <a:r>
            <a:rPr lang="ru-RU" sz="2800" dirty="0" err="1"/>
            <a:t>В.п</a:t>
          </a:r>
          <a:r>
            <a:rPr lang="ru-RU" sz="2800" dirty="0"/>
            <a:t>.</a:t>
          </a:r>
        </a:p>
      </dgm:t>
    </dgm:pt>
    <dgm:pt modelId="{4D5FC316-6802-4FDF-9FA1-73E42D58E6E9}" type="parTrans" cxnId="{ADFBEEB4-3361-4B7B-BCBC-1BC56EA04985}">
      <dgm:prSet/>
      <dgm:spPr/>
      <dgm:t>
        <a:bodyPr/>
        <a:lstStyle/>
        <a:p>
          <a:endParaRPr lang="ru-RU"/>
        </a:p>
      </dgm:t>
    </dgm:pt>
    <dgm:pt modelId="{A5661C8D-0336-4787-8D10-C1D6E5BB7045}" type="sibTrans" cxnId="{ADFBEEB4-3361-4B7B-BCBC-1BC56EA04985}">
      <dgm:prSet/>
      <dgm:spPr/>
      <dgm:t>
        <a:bodyPr/>
        <a:lstStyle/>
        <a:p>
          <a:endParaRPr lang="ru-RU"/>
        </a:p>
      </dgm:t>
    </dgm:pt>
    <dgm:pt modelId="{E4508A92-AEDC-40D9-9680-EA9C715E1036}">
      <dgm:prSet/>
      <dgm:spPr/>
      <dgm:t>
        <a:bodyPr/>
        <a:lstStyle/>
        <a:p>
          <a:r>
            <a:rPr lang="ru-RU" dirty="0"/>
            <a:t>НЕОДУШЕВЛЁННОЕ</a:t>
          </a:r>
        </a:p>
      </dgm:t>
    </dgm:pt>
    <dgm:pt modelId="{878CA97D-5E07-4AEE-9037-89A7DF289D77}" type="parTrans" cxnId="{DEEB3B83-C895-4E0C-93D9-36B5A435F552}">
      <dgm:prSet/>
      <dgm:spPr/>
      <dgm:t>
        <a:bodyPr/>
        <a:lstStyle/>
        <a:p>
          <a:endParaRPr lang="ru-RU"/>
        </a:p>
      </dgm:t>
    </dgm:pt>
    <dgm:pt modelId="{D502AA45-8293-425C-9345-9367DA03F803}" type="sibTrans" cxnId="{DEEB3B83-C895-4E0C-93D9-36B5A435F552}">
      <dgm:prSet/>
      <dgm:spPr/>
      <dgm:t>
        <a:bodyPr/>
        <a:lstStyle/>
        <a:p>
          <a:endParaRPr lang="ru-RU"/>
        </a:p>
      </dgm:t>
    </dgm:pt>
    <dgm:pt modelId="{A872A322-4CEB-4CB1-B243-58A54138B126}" type="pres">
      <dgm:prSet presAssocID="{0242B704-09CD-42B2-A09B-89F896BDA9FE}" presName="Name0" presStyleCnt="0">
        <dgm:presLayoutVars>
          <dgm:dir/>
          <dgm:resizeHandles val="exact"/>
        </dgm:presLayoutVars>
      </dgm:prSet>
      <dgm:spPr/>
    </dgm:pt>
    <dgm:pt modelId="{1B8D73EC-1E14-4FEC-BE26-A196EDFD1B40}" type="pres">
      <dgm:prSet presAssocID="{274A4EE4-7217-4F33-B13D-56A36FAE0EF2}" presName="node" presStyleLbl="node1" presStyleIdx="0" presStyleCnt="2" custScaleX="157379" custScaleY="181165" custLinFactNeighborX="12220">
        <dgm:presLayoutVars>
          <dgm:bulletEnabled val="1"/>
        </dgm:presLayoutVars>
      </dgm:prSet>
      <dgm:spPr/>
    </dgm:pt>
    <dgm:pt modelId="{BDCB46E9-FB72-46F4-A93B-EC16097EFE90}" type="pres">
      <dgm:prSet presAssocID="{A5661C8D-0336-4787-8D10-C1D6E5BB7045}" presName="sibTrans" presStyleLbl="sibTrans2D1" presStyleIdx="0" presStyleCnt="1"/>
      <dgm:spPr/>
    </dgm:pt>
    <dgm:pt modelId="{D61FA1CF-3559-4D6B-BC9E-B3FEC1B9A889}" type="pres">
      <dgm:prSet presAssocID="{A5661C8D-0336-4787-8D10-C1D6E5BB7045}" presName="connectorText" presStyleLbl="sibTrans2D1" presStyleIdx="0" presStyleCnt="1"/>
      <dgm:spPr/>
    </dgm:pt>
    <dgm:pt modelId="{127E2D8E-4C02-43D0-A063-86012CAAAD30}" type="pres">
      <dgm:prSet presAssocID="{E4508A92-AEDC-40D9-9680-EA9C715E1036}" presName="node" presStyleLbl="node1" presStyleIdx="1" presStyleCnt="2" custScaleX="216143" custScaleY="181165" custLinFactNeighborX="583">
        <dgm:presLayoutVars>
          <dgm:bulletEnabled val="1"/>
        </dgm:presLayoutVars>
      </dgm:prSet>
      <dgm:spPr/>
    </dgm:pt>
  </dgm:ptLst>
  <dgm:cxnLst>
    <dgm:cxn modelId="{BCDE9A23-1414-4129-B655-1CAB5ED70C85}" type="presOf" srcId="{A5661C8D-0336-4787-8D10-C1D6E5BB7045}" destId="{BDCB46E9-FB72-46F4-A93B-EC16097EFE90}" srcOrd="0" destOrd="0" presId="urn:microsoft.com/office/officeart/2005/8/layout/process1"/>
    <dgm:cxn modelId="{2B08A878-0DD2-42E9-81CE-B3382337FB08}" type="presOf" srcId="{0242B704-09CD-42B2-A09B-89F896BDA9FE}" destId="{A872A322-4CEB-4CB1-B243-58A54138B126}" srcOrd="0" destOrd="0" presId="urn:microsoft.com/office/officeart/2005/8/layout/process1"/>
    <dgm:cxn modelId="{DEEB3B83-C895-4E0C-93D9-36B5A435F552}" srcId="{0242B704-09CD-42B2-A09B-89F896BDA9FE}" destId="{E4508A92-AEDC-40D9-9680-EA9C715E1036}" srcOrd="1" destOrd="0" parTransId="{878CA97D-5E07-4AEE-9037-89A7DF289D77}" sibTransId="{D502AA45-8293-425C-9345-9367DA03F803}"/>
    <dgm:cxn modelId="{F8B97F9C-86CC-4561-9E76-C143DA4A4650}" type="presOf" srcId="{274A4EE4-7217-4F33-B13D-56A36FAE0EF2}" destId="{1B8D73EC-1E14-4FEC-BE26-A196EDFD1B40}" srcOrd="0" destOrd="0" presId="urn:microsoft.com/office/officeart/2005/8/layout/process1"/>
    <dgm:cxn modelId="{ADFBEEB4-3361-4B7B-BCBC-1BC56EA04985}" srcId="{0242B704-09CD-42B2-A09B-89F896BDA9FE}" destId="{274A4EE4-7217-4F33-B13D-56A36FAE0EF2}" srcOrd="0" destOrd="0" parTransId="{4D5FC316-6802-4FDF-9FA1-73E42D58E6E9}" sibTransId="{A5661C8D-0336-4787-8D10-C1D6E5BB7045}"/>
    <dgm:cxn modelId="{66BA4ADB-910B-4513-86FD-4B0D1B001188}" type="presOf" srcId="{A5661C8D-0336-4787-8D10-C1D6E5BB7045}" destId="{D61FA1CF-3559-4D6B-BC9E-B3FEC1B9A889}" srcOrd="1" destOrd="0" presId="urn:microsoft.com/office/officeart/2005/8/layout/process1"/>
    <dgm:cxn modelId="{DCE494F6-D2E7-4818-8805-6668FC3B9C0B}" type="presOf" srcId="{E4508A92-AEDC-40D9-9680-EA9C715E1036}" destId="{127E2D8E-4C02-43D0-A063-86012CAAAD30}" srcOrd="0" destOrd="0" presId="urn:microsoft.com/office/officeart/2005/8/layout/process1"/>
    <dgm:cxn modelId="{18338364-D04D-4D59-9B80-D6DB8845C1C2}" type="presParOf" srcId="{A872A322-4CEB-4CB1-B243-58A54138B126}" destId="{1B8D73EC-1E14-4FEC-BE26-A196EDFD1B40}" srcOrd="0" destOrd="0" presId="urn:microsoft.com/office/officeart/2005/8/layout/process1"/>
    <dgm:cxn modelId="{040BC1CF-142B-41FD-B334-BFBA9ACFE29B}" type="presParOf" srcId="{A872A322-4CEB-4CB1-B243-58A54138B126}" destId="{BDCB46E9-FB72-46F4-A93B-EC16097EFE90}" srcOrd="1" destOrd="0" presId="urn:microsoft.com/office/officeart/2005/8/layout/process1"/>
    <dgm:cxn modelId="{B01F96DD-395F-4374-80B2-CC58A9A30529}" type="presParOf" srcId="{BDCB46E9-FB72-46F4-A93B-EC16097EFE90}" destId="{D61FA1CF-3559-4D6B-BC9E-B3FEC1B9A889}" srcOrd="0" destOrd="0" presId="urn:microsoft.com/office/officeart/2005/8/layout/process1"/>
    <dgm:cxn modelId="{C7C95EC4-39A0-4620-A127-C0DAACEB3DAB}" type="presParOf" srcId="{A872A322-4CEB-4CB1-B243-58A54138B126}" destId="{127E2D8E-4C02-43D0-A063-86012CAAAD3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F82D1-E78E-4203-9131-8BF66CE4BC95}">
      <dsp:nvSpPr>
        <dsp:cNvPr id="0" name=""/>
        <dsp:cNvSpPr/>
      </dsp:nvSpPr>
      <dsp:spPr>
        <a:xfrm>
          <a:off x="5738" y="0"/>
          <a:ext cx="2170372" cy="1740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(</a:t>
          </a:r>
          <a:r>
            <a:rPr lang="ru-RU" sz="2800" kern="1200" dirty="0" err="1"/>
            <a:t>мн.ч</a:t>
          </a:r>
          <a:r>
            <a:rPr lang="ru-RU" sz="2800" kern="1200" dirty="0"/>
            <a:t>.) </a:t>
          </a: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 err="1"/>
            <a:t>Р.п</a:t>
          </a:r>
          <a:r>
            <a:rPr lang="ru-RU" sz="2800" kern="1200" dirty="0"/>
            <a:t>.=</a:t>
          </a:r>
          <a:r>
            <a:rPr lang="ru-RU" sz="2800" kern="1200" dirty="0" err="1"/>
            <a:t>В.п</a:t>
          </a:r>
          <a:r>
            <a:rPr lang="ru-RU" sz="2800" kern="1200" dirty="0"/>
            <a:t>. </a:t>
          </a:r>
        </a:p>
      </dsp:txBody>
      <dsp:txXfrm>
        <a:off x="56702" y="50964"/>
        <a:ext cx="2068444" cy="1638096"/>
      </dsp:txXfrm>
    </dsp:sp>
    <dsp:sp modelId="{FCD97B63-7F21-4A30-BA39-FB41F9107240}">
      <dsp:nvSpPr>
        <dsp:cNvPr id="0" name=""/>
        <dsp:cNvSpPr/>
      </dsp:nvSpPr>
      <dsp:spPr>
        <a:xfrm>
          <a:off x="2308449" y="705911"/>
          <a:ext cx="280558" cy="328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2308449" y="771551"/>
        <a:ext cx="196391" cy="196920"/>
      </dsp:txXfrm>
    </dsp:sp>
    <dsp:sp modelId="{6FACD261-6D5D-4321-B8FF-58E127E7A049}">
      <dsp:nvSpPr>
        <dsp:cNvPr id="0" name=""/>
        <dsp:cNvSpPr/>
      </dsp:nvSpPr>
      <dsp:spPr>
        <a:xfrm>
          <a:off x="2705466" y="501"/>
          <a:ext cx="3024421" cy="1739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ОДУШЕВЛЁННОЕ</a:t>
          </a:r>
        </a:p>
      </dsp:txBody>
      <dsp:txXfrm>
        <a:off x="2756400" y="51435"/>
        <a:ext cx="2922553" cy="1637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D73EC-1E14-4FEC-BE26-A196EDFD1B40}">
      <dsp:nvSpPr>
        <dsp:cNvPr id="0" name=""/>
        <dsp:cNvSpPr/>
      </dsp:nvSpPr>
      <dsp:spPr>
        <a:xfrm>
          <a:off x="72879" y="0"/>
          <a:ext cx="2206597" cy="1740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(</a:t>
          </a:r>
          <a:r>
            <a:rPr lang="ru-RU" sz="2800" kern="1200" dirty="0" err="1"/>
            <a:t>мн.ч</a:t>
          </a:r>
          <a:r>
            <a:rPr lang="ru-RU" sz="2800" kern="1200" dirty="0"/>
            <a:t>.) </a:t>
          </a:r>
          <a:endParaRPr lang="en-US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 err="1"/>
            <a:t>И.п</a:t>
          </a:r>
          <a:r>
            <a:rPr lang="ru-RU" sz="2800" kern="1200" dirty="0"/>
            <a:t>.=</a:t>
          </a:r>
          <a:r>
            <a:rPr lang="ru-RU" sz="2800" kern="1200" dirty="0" err="1"/>
            <a:t>В.п</a:t>
          </a:r>
          <a:r>
            <a:rPr lang="ru-RU" sz="2800" kern="1200" dirty="0"/>
            <a:t>.</a:t>
          </a:r>
        </a:p>
      </dsp:txBody>
      <dsp:txXfrm>
        <a:off x="123843" y="50964"/>
        <a:ext cx="2104669" cy="1638096"/>
      </dsp:txXfrm>
    </dsp:sp>
    <dsp:sp modelId="{BDCB46E9-FB72-46F4-A93B-EC16097EFE90}">
      <dsp:nvSpPr>
        <dsp:cNvPr id="0" name=""/>
        <dsp:cNvSpPr/>
      </dsp:nvSpPr>
      <dsp:spPr>
        <a:xfrm>
          <a:off x="2403369" y="696152"/>
          <a:ext cx="262653" cy="3477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2403369" y="765696"/>
        <a:ext cx="183857" cy="208630"/>
      </dsp:txXfrm>
    </dsp:sp>
    <dsp:sp modelId="{127E2D8E-4C02-43D0-A063-86012CAAAD30}">
      <dsp:nvSpPr>
        <dsp:cNvPr id="0" name=""/>
        <dsp:cNvSpPr/>
      </dsp:nvSpPr>
      <dsp:spPr>
        <a:xfrm>
          <a:off x="2775048" y="0"/>
          <a:ext cx="3030522" cy="1740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НЕОДУШЕВЛЁННОЕ</a:t>
          </a:r>
        </a:p>
      </dsp:txBody>
      <dsp:txXfrm>
        <a:off x="2826012" y="50964"/>
        <a:ext cx="2928594" cy="1638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65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66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979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33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5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26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07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019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88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2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83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83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40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59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1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23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0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CB9281-E032-4BC9-B6D1-5D50610DCFC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769D9C-AFC9-4BCB-800D-EF67AFA45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7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CBA52-B954-4BBB-BA00-21E0B96B127A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b="1" dirty="0"/>
              <a:t>Имена существительные </a:t>
            </a:r>
            <a:br>
              <a:rPr lang="ru-RU" b="1" dirty="0"/>
            </a:br>
            <a:r>
              <a:rPr lang="ru-RU" b="1" dirty="0"/>
              <a:t>одушевлённые и неодушевлённые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DC0ECC4-E328-44A6-A78B-0D2F1B4F5A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450722"/>
              </p:ext>
            </p:extLst>
          </p:nvPr>
        </p:nvGraphicFramePr>
        <p:xfrm>
          <a:off x="2123243" y="2846943"/>
          <a:ext cx="7945514" cy="2006354"/>
        </p:xfrm>
        <a:graphic>
          <a:graphicData uri="http://schemas.openxmlformats.org/drawingml/2006/table">
            <a:tbl>
              <a:tblPr firstRow="1" firstCol="1" bandRow="1"/>
              <a:tblGrid>
                <a:gridCol w="3976223">
                  <a:extLst>
                    <a:ext uri="{9D8B030D-6E8A-4147-A177-3AD203B41FA5}">
                      <a16:colId xmlns:a16="http://schemas.microsoft.com/office/drawing/2014/main" val="4007809731"/>
                    </a:ext>
                  </a:extLst>
                </a:gridCol>
                <a:gridCol w="3969291">
                  <a:extLst>
                    <a:ext uri="{9D8B030D-6E8A-4147-A177-3AD203B41FA5}">
                      <a16:colId xmlns:a16="http://schemas.microsoft.com/office/drawing/2014/main" val="241014999"/>
                    </a:ext>
                  </a:extLst>
                </a:gridCol>
              </a:tblGrid>
              <a:tr h="3331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192804"/>
                  </a:ext>
                </a:extLst>
              </a:tr>
              <a:tr h="167319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собака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парта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камень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0444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18A0953-35BB-4DE6-A6F8-4C80E181B4C2}"/>
              </a:ext>
            </a:extLst>
          </p:cNvPr>
          <p:cNvSpPr txBox="1"/>
          <p:nvPr/>
        </p:nvSpPr>
        <p:spPr>
          <a:xfrm>
            <a:off x="3036164" y="2846943"/>
            <a:ext cx="638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ОДУШЕВЛЁННЫЕ                               НЕОДУШЕВЛЁННЫЕ</a:t>
            </a:r>
          </a:p>
        </p:txBody>
      </p:sp>
    </p:spTree>
    <p:extLst>
      <p:ext uri="{BB962C8B-B14F-4D97-AF65-F5344CB8AC3E}">
        <p14:creationId xmlns:p14="http://schemas.microsoft.com/office/powerpoint/2010/main" val="269520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25DCF-0E64-488C-8B6A-73C0E0BAD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5300" b="1" dirty="0"/>
              <a:t>Цели и 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BC56B8-FABF-4333-89A8-E55BB94A6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/>
              <a:t>Научиться </a:t>
            </a:r>
            <a:r>
              <a:rPr lang="ru-RU" sz="3200" u="sng" dirty="0"/>
              <a:t>различать</a:t>
            </a:r>
            <a:r>
              <a:rPr lang="ru-RU" sz="3200" dirty="0"/>
              <a:t> одушевлённые и неодушевлённые существительные;</a:t>
            </a:r>
          </a:p>
          <a:p>
            <a:pPr lvl="0"/>
            <a:r>
              <a:rPr lang="ru-RU" sz="3200" dirty="0"/>
              <a:t>Узнать </a:t>
            </a:r>
            <a:r>
              <a:rPr lang="ru-RU" sz="3200" u="sng" dirty="0"/>
              <a:t>основные признаки</a:t>
            </a:r>
            <a:r>
              <a:rPr lang="ru-RU" sz="3200" dirty="0"/>
              <a:t> каждой из категорий;</a:t>
            </a:r>
          </a:p>
          <a:p>
            <a:pPr lvl="0"/>
            <a:r>
              <a:rPr lang="ru-RU" sz="3200" dirty="0"/>
              <a:t>Усвоить </a:t>
            </a:r>
            <a:r>
              <a:rPr lang="ru-RU" sz="3200" u="sng" dirty="0"/>
              <a:t>алгоритм</a:t>
            </a:r>
            <a:r>
              <a:rPr lang="ru-RU" sz="3200" dirty="0"/>
              <a:t> определения одушевлённости/неодушевлённости.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74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9B10280-0FC0-4709-BD60-1E0B23EDE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345841"/>
              </p:ext>
            </p:extLst>
          </p:nvPr>
        </p:nvGraphicFramePr>
        <p:xfrm>
          <a:off x="1967619" y="1258603"/>
          <a:ext cx="8256762" cy="4087369"/>
        </p:xfrm>
        <a:graphic>
          <a:graphicData uri="http://schemas.openxmlformats.org/drawingml/2006/table">
            <a:tbl>
              <a:tblPr firstRow="1" firstCol="1" bandRow="1"/>
              <a:tblGrid>
                <a:gridCol w="4128381">
                  <a:extLst>
                    <a:ext uri="{9D8B030D-6E8A-4147-A177-3AD203B41FA5}">
                      <a16:colId xmlns:a16="http://schemas.microsoft.com/office/drawing/2014/main" val="2851130260"/>
                    </a:ext>
                  </a:extLst>
                </a:gridCol>
                <a:gridCol w="4128381">
                  <a:extLst>
                    <a:ext uri="{9D8B030D-6E8A-4147-A177-3AD203B41FA5}">
                      <a16:colId xmlns:a16="http://schemas.microsoft.com/office/drawing/2014/main" val="4234160123"/>
                    </a:ext>
                  </a:extLst>
                </a:gridCol>
              </a:tblGrid>
              <a:tr h="467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ОДУШЕВЛЁННЫЕ 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НЕОДУШЕВЛЁННЫЕ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226199"/>
                  </a:ext>
                </a:extLst>
              </a:tr>
              <a:tr h="346307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птица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собака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у к л а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 е н щ и н а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 ч е л а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парта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камень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дом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 е р е в о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 в е р ь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 е т р а д ь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10367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691897DC-8B34-4F69-974D-A865DE830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623" y="2759652"/>
            <a:ext cx="13261477" cy="108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35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573AC-C674-4E26-92D9-81CF3B42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/>
              <a:t>Грамматические признаки одушевлённости/неодушевлённости 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159D303-3684-4959-8558-A103409FD96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85442591"/>
              </p:ext>
            </p:extLst>
          </p:nvPr>
        </p:nvGraphicFramePr>
        <p:xfrm>
          <a:off x="3228187" y="2503504"/>
          <a:ext cx="5735626" cy="174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3A324C30-370E-4BA3-8B87-D48AF851002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48353317"/>
              </p:ext>
            </p:extLst>
          </p:nvPr>
        </p:nvGraphicFramePr>
        <p:xfrm>
          <a:off x="3157166" y="4461033"/>
          <a:ext cx="5806647" cy="174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1672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6EA12E-846F-4695-8486-B833EC78E778}"/>
              </a:ext>
            </a:extLst>
          </p:cNvPr>
          <p:cNvSpPr txBox="1"/>
          <p:nvPr/>
        </p:nvSpPr>
        <p:spPr>
          <a:xfrm>
            <a:off x="1044324" y="953472"/>
            <a:ext cx="10103351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одушевлёнными или неодушевлёнными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 данные ниже слова</a:t>
            </a:r>
            <a:r>
              <a:rPr lang="ru-RU" sz="2800" dirty="0"/>
              <a:t>.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3EF4D4A8-ADB5-4CDF-AE98-DA9C78AF64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693639"/>
              </p:ext>
            </p:extLst>
          </p:nvPr>
        </p:nvGraphicFramePr>
        <p:xfrm>
          <a:off x="1044323" y="2263830"/>
          <a:ext cx="10103352" cy="3453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838">
                  <a:extLst>
                    <a:ext uri="{9D8B030D-6E8A-4147-A177-3AD203B41FA5}">
                      <a16:colId xmlns:a16="http://schemas.microsoft.com/office/drawing/2014/main" val="812461079"/>
                    </a:ext>
                  </a:extLst>
                </a:gridCol>
                <a:gridCol w="2525838">
                  <a:extLst>
                    <a:ext uri="{9D8B030D-6E8A-4147-A177-3AD203B41FA5}">
                      <a16:colId xmlns:a16="http://schemas.microsoft.com/office/drawing/2014/main" val="809070672"/>
                    </a:ext>
                  </a:extLst>
                </a:gridCol>
                <a:gridCol w="2525838">
                  <a:extLst>
                    <a:ext uri="{9D8B030D-6E8A-4147-A177-3AD203B41FA5}">
                      <a16:colId xmlns:a16="http://schemas.microsoft.com/office/drawing/2014/main" val="528165431"/>
                    </a:ext>
                  </a:extLst>
                </a:gridCol>
                <a:gridCol w="2525838">
                  <a:extLst>
                    <a:ext uri="{9D8B030D-6E8A-4147-A177-3AD203B41FA5}">
                      <a16:colId xmlns:a16="http://schemas.microsoft.com/office/drawing/2014/main" val="1059763062"/>
                    </a:ext>
                  </a:extLst>
                </a:gridCol>
              </a:tblGrid>
              <a:tr h="619174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Артист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Трава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Поезд</a:t>
                      </a:r>
                      <a:endParaRPr lang="ru-RU" sz="3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Снеговик</a:t>
                      </a:r>
                      <a:endParaRPr lang="ru-RU" sz="3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174163"/>
                  </a:ext>
                </a:extLst>
              </a:tr>
              <a:tr h="396489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70323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CAF954C-FD42-4811-8E6F-5297326311D6}"/>
              </a:ext>
            </a:extLst>
          </p:cNvPr>
          <p:cNvSpPr txBox="1"/>
          <p:nvPr/>
        </p:nvSpPr>
        <p:spPr>
          <a:xfrm>
            <a:off x="1044323" y="3187083"/>
            <a:ext cx="23615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И.п</a:t>
            </a:r>
            <a:r>
              <a:rPr lang="ru-RU" sz="2000" i="1" dirty="0"/>
              <a:t>.) артисты;</a:t>
            </a:r>
            <a:endParaRPr lang="ru-RU" sz="2000" dirty="0"/>
          </a:p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Р.п</a:t>
            </a:r>
            <a:r>
              <a:rPr lang="ru-RU" sz="2000" i="1" dirty="0"/>
              <a:t>.) артистов; </a:t>
            </a:r>
            <a:endParaRPr lang="ru-RU" sz="2000" dirty="0"/>
          </a:p>
          <a:p>
            <a:r>
              <a:rPr lang="ru-RU" sz="2000" i="1" dirty="0"/>
              <a:t>(мн. ч. </a:t>
            </a:r>
            <a:r>
              <a:rPr lang="ru-RU" sz="2000" i="1" dirty="0" err="1"/>
              <a:t>В.п</a:t>
            </a:r>
            <a:r>
              <a:rPr lang="ru-RU" sz="2000" i="1" dirty="0"/>
              <a:t>.) артистов.</a:t>
            </a:r>
            <a:endParaRPr lang="ru-RU" sz="2000" dirty="0"/>
          </a:p>
          <a:p>
            <a:r>
              <a:rPr lang="ru-RU" sz="2000" i="1" dirty="0" err="1"/>
              <a:t>Р.п</a:t>
            </a:r>
            <a:r>
              <a:rPr lang="ru-RU" sz="2000" i="1" dirty="0"/>
              <a:t>. = </a:t>
            </a:r>
            <a:r>
              <a:rPr lang="ru-RU" sz="2000" i="1" dirty="0" err="1"/>
              <a:t>В.п</a:t>
            </a:r>
            <a:r>
              <a:rPr lang="ru-RU" sz="2000" i="1" dirty="0"/>
              <a:t>.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A18F83-8333-4ECA-AB75-3A154D5ABACE}"/>
              </a:ext>
            </a:extLst>
          </p:cNvPr>
          <p:cNvSpPr txBox="1"/>
          <p:nvPr/>
        </p:nvSpPr>
        <p:spPr>
          <a:xfrm>
            <a:off x="1145219" y="4818299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ОДУШЕВЛЁННОЕ</a:t>
            </a:r>
            <a:endParaRPr lang="ru-RU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D9F8F-5749-4692-91C7-E3F9A600FDB9}"/>
              </a:ext>
            </a:extLst>
          </p:cNvPr>
          <p:cNvSpPr txBox="1"/>
          <p:nvPr/>
        </p:nvSpPr>
        <p:spPr>
          <a:xfrm>
            <a:off x="3737499" y="3171547"/>
            <a:ext cx="208582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И.п</a:t>
            </a:r>
            <a:r>
              <a:rPr lang="ru-RU" sz="2000" i="1" dirty="0"/>
              <a:t>.) травы;</a:t>
            </a:r>
            <a:endParaRPr lang="ru-RU" sz="2000" dirty="0"/>
          </a:p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Р.п</a:t>
            </a:r>
            <a:r>
              <a:rPr lang="ru-RU" sz="2000" i="1" dirty="0"/>
              <a:t>.) трав; </a:t>
            </a:r>
            <a:endParaRPr lang="ru-RU" sz="2000" dirty="0"/>
          </a:p>
          <a:p>
            <a:r>
              <a:rPr lang="ru-RU" sz="2000" i="1" dirty="0"/>
              <a:t>(мн. ч. </a:t>
            </a:r>
            <a:r>
              <a:rPr lang="ru-RU" sz="2000" i="1" dirty="0" err="1"/>
              <a:t>В.п</a:t>
            </a:r>
            <a:r>
              <a:rPr lang="ru-RU" sz="2000" i="1" dirty="0"/>
              <a:t>.) травы.</a:t>
            </a:r>
            <a:endParaRPr lang="ru-RU" sz="2000" dirty="0"/>
          </a:p>
          <a:p>
            <a:r>
              <a:rPr lang="ru-RU" sz="2000" i="1" dirty="0" err="1"/>
              <a:t>И.п</a:t>
            </a:r>
            <a:r>
              <a:rPr lang="ru-RU" sz="2000" i="1" dirty="0"/>
              <a:t>. = </a:t>
            </a:r>
            <a:r>
              <a:rPr lang="ru-RU" sz="2000" i="1" dirty="0" err="1"/>
              <a:t>В.п</a:t>
            </a:r>
            <a:r>
              <a:rPr lang="ru-RU" sz="2000" i="1" dirty="0"/>
              <a:t>.</a:t>
            </a:r>
            <a:endParaRPr lang="ru-RU" sz="2000" dirty="0"/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2563E5-74B9-4D9D-9F52-2E8DE714C803}"/>
              </a:ext>
            </a:extLst>
          </p:cNvPr>
          <p:cNvSpPr txBox="1"/>
          <p:nvPr/>
        </p:nvSpPr>
        <p:spPr>
          <a:xfrm>
            <a:off x="3455691" y="4818299"/>
            <a:ext cx="2761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НЕОДУШЕВЛЁННОЕ</a:t>
            </a: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B975EE-0357-4BDE-A55B-B27302E6AB25}"/>
              </a:ext>
            </a:extLst>
          </p:cNvPr>
          <p:cNvSpPr txBox="1"/>
          <p:nvPr/>
        </p:nvSpPr>
        <p:spPr>
          <a:xfrm>
            <a:off x="6368676" y="3171547"/>
            <a:ext cx="209223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И.п</a:t>
            </a:r>
            <a:r>
              <a:rPr lang="ru-RU" sz="2000" i="1" dirty="0"/>
              <a:t>.) поезда;</a:t>
            </a:r>
            <a:endParaRPr lang="ru-RU" sz="2000" dirty="0"/>
          </a:p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Р.п</a:t>
            </a:r>
            <a:r>
              <a:rPr lang="ru-RU" sz="2000" i="1" dirty="0"/>
              <a:t>.) поездов; </a:t>
            </a:r>
            <a:endParaRPr lang="ru-RU" sz="2000" dirty="0"/>
          </a:p>
          <a:p>
            <a:r>
              <a:rPr lang="ru-RU" sz="2000" i="1" dirty="0"/>
              <a:t>(мн. ч. </a:t>
            </a:r>
            <a:r>
              <a:rPr lang="ru-RU" sz="2000" i="1" dirty="0" err="1"/>
              <a:t>В.п</a:t>
            </a:r>
            <a:r>
              <a:rPr lang="ru-RU" sz="2000" i="1" dirty="0"/>
              <a:t>.) поезда.</a:t>
            </a:r>
            <a:endParaRPr lang="ru-RU" sz="2000" dirty="0"/>
          </a:p>
          <a:p>
            <a:r>
              <a:rPr lang="ru-RU" sz="2000" i="1" dirty="0" err="1"/>
              <a:t>И.п</a:t>
            </a:r>
            <a:r>
              <a:rPr lang="ru-RU" sz="2000" i="1" dirty="0"/>
              <a:t>. = </a:t>
            </a:r>
            <a:r>
              <a:rPr lang="ru-RU" sz="2000" i="1" dirty="0" err="1"/>
              <a:t>В.п</a:t>
            </a:r>
            <a:r>
              <a:rPr lang="ru-RU" sz="2000" i="1" dirty="0"/>
              <a:t>.</a:t>
            </a:r>
            <a:endParaRPr lang="ru-RU" sz="2000" dirty="0"/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EAE1AB-C086-4D08-A69E-8F1A06F8E2E9}"/>
              </a:ext>
            </a:extLst>
          </p:cNvPr>
          <p:cNvSpPr txBox="1"/>
          <p:nvPr/>
        </p:nvSpPr>
        <p:spPr>
          <a:xfrm>
            <a:off x="8696460" y="4818299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ОДУШЕВЛЁННОЕ</a:t>
            </a:r>
            <a:endParaRPr lang="ru-RU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957F4B-6704-42FB-A331-62DB8C6A5716}"/>
              </a:ext>
            </a:extLst>
          </p:cNvPr>
          <p:cNvSpPr txBox="1"/>
          <p:nvPr/>
        </p:nvSpPr>
        <p:spPr>
          <a:xfrm>
            <a:off x="8786135" y="3171547"/>
            <a:ext cx="237917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И.п</a:t>
            </a:r>
            <a:r>
              <a:rPr lang="ru-RU" sz="2000" i="1" dirty="0"/>
              <a:t>.) снеговики;</a:t>
            </a:r>
            <a:endParaRPr lang="ru-RU" sz="2000" dirty="0"/>
          </a:p>
          <a:p>
            <a:r>
              <a:rPr lang="ru-RU" sz="2000" i="1" dirty="0"/>
              <a:t>(</a:t>
            </a:r>
            <a:r>
              <a:rPr lang="ru-RU" sz="2000" i="1" dirty="0" err="1"/>
              <a:t>мн.ч</a:t>
            </a:r>
            <a:r>
              <a:rPr lang="ru-RU" sz="2000" i="1" dirty="0"/>
              <a:t>., </a:t>
            </a:r>
            <a:r>
              <a:rPr lang="ru-RU" sz="2000" i="1" dirty="0" err="1"/>
              <a:t>Р.п</a:t>
            </a:r>
            <a:r>
              <a:rPr lang="ru-RU" sz="2000" i="1" dirty="0"/>
              <a:t>.) снеговиков; </a:t>
            </a:r>
            <a:endParaRPr lang="ru-RU" sz="2000" dirty="0"/>
          </a:p>
          <a:p>
            <a:r>
              <a:rPr lang="ru-RU" sz="2000" i="1" dirty="0"/>
              <a:t>(мн. ч. </a:t>
            </a:r>
            <a:r>
              <a:rPr lang="ru-RU" sz="2000" i="1" dirty="0" err="1"/>
              <a:t>В.п</a:t>
            </a:r>
            <a:r>
              <a:rPr lang="ru-RU" sz="2000" i="1" dirty="0"/>
              <a:t>.) снеговиков.</a:t>
            </a:r>
            <a:endParaRPr lang="ru-RU" sz="2000" dirty="0"/>
          </a:p>
          <a:p>
            <a:r>
              <a:rPr lang="ru-RU" sz="2000" i="1" dirty="0" err="1"/>
              <a:t>Р.п</a:t>
            </a:r>
            <a:r>
              <a:rPr lang="ru-RU" sz="2000" i="1" dirty="0"/>
              <a:t>. = </a:t>
            </a:r>
            <a:r>
              <a:rPr lang="ru-RU" sz="2000" i="1" dirty="0" err="1"/>
              <a:t>В.п</a:t>
            </a:r>
            <a:r>
              <a:rPr lang="ru-RU" sz="2000" i="1" dirty="0"/>
              <a:t>.</a:t>
            </a:r>
            <a:endParaRPr lang="ru-RU" sz="2000" dirty="0"/>
          </a:p>
          <a:p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28D5EB-187E-4600-AA3C-7A65E5561B78}"/>
              </a:ext>
            </a:extLst>
          </p:cNvPr>
          <p:cNvSpPr txBox="1"/>
          <p:nvPr/>
        </p:nvSpPr>
        <p:spPr>
          <a:xfrm>
            <a:off x="6014326" y="4818299"/>
            <a:ext cx="2761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НЕОДУШЕВЛЁННОЕ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50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25DCF-0E64-488C-8B6A-73C0E0BAD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5300" b="1" dirty="0"/>
              <a:t>Цели и 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BC56B8-FABF-4333-89A8-E55BB94A6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/>
              <a:t>Научиться </a:t>
            </a:r>
            <a:r>
              <a:rPr lang="ru-RU" sz="3200" u="sng" dirty="0"/>
              <a:t>различать</a:t>
            </a:r>
            <a:r>
              <a:rPr lang="ru-RU" sz="3200" dirty="0"/>
              <a:t> одушевлённые и неодушевлённые существительные;</a:t>
            </a:r>
          </a:p>
          <a:p>
            <a:pPr lvl="0"/>
            <a:r>
              <a:rPr lang="ru-RU" sz="3200" dirty="0"/>
              <a:t>Узнать </a:t>
            </a:r>
            <a:r>
              <a:rPr lang="ru-RU" sz="3200" u="sng" dirty="0"/>
              <a:t>основные признаки</a:t>
            </a:r>
            <a:r>
              <a:rPr lang="ru-RU" sz="3200" dirty="0"/>
              <a:t> каждой из категорий;</a:t>
            </a:r>
          </a:p>
          <a:p>
            <a:pPr lvl="0"/>
            <a:r>
              <a:rPr lang="ru-RU" sz="3200" dirty="0"/>
              <a:t>Усвоить </a:t>
            </a:r>
            <a:r>
              <a:rPr lang="ru-RU" sz="3200" u="sng" dirty="0"/>
              <a:t>алгоритм</a:t>
            </a:r>
            <a:r>
              <a:rPr lang="ru-RU" sz="3200" dirty="0"/>
              <a:t> определения одушевлённости/неодушевлённости.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Маркеры-галочки">
            <a:extLst>
              <a:ext uri="{FF2B5EF4-FFF2-40B4-BE49-F238E27FC236}">
                <a16:creationId xmlns:a16="http://schemas.microsoft.com/office/drawing/2014/main" id="{F559AB7C-E326-4D30-A2DC-1CA70E68A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1798" y="2514600"/>
            <a:ext cx="914400" cy="914400"/>
          </a:xfrm>
          <a:prstGeom prst="rect">
            <a:avLst/>
          </a:prstGeom>
        </p:spPr>
      </p:pic>
      <p:pic>
        <p:nvPicPr>
          <p:cNvPr id="6" name="Рисунок 5" descr="Маркеры-галочки">
            <a:extLst>
              <a:ext uri="{FF2B5EF4-FFF2-40B4-BE49-F238E27FC236}">
                <a16:creationId xmlns:a16="http://schemas.microsoft.com/office/drawing/2014/main" id="{3C155364-EA8D-494F-A63A-978794053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4625" y="3429000"/>
            <a:ext cx="914400" cy="914400"/>
          </a:xfrm>
          <a:prstGeom prst="rect">
            <a:avLst/>
          </a:prstGeom>
        </p:spPr>
      </p:pic>
      <p:pic>
        <p:nvPicPr>
          <p:cNvPr id="7" name="Рисунок 6" descr="Маркеры-галочки">
            <a:extLst>
              <a:ext uri="{FF2B5EF4-FFF2-40B4-BE49-F238E27FC236}">
                <a16:creationId xmlns:a16="http://schemas.microsoft.com/office/drawing/2014/main" id="{05AB3B5E-ECFA-484C-BEA5-F8EAF1698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84598" y="447804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4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23B9A4-8A4F-4BFE-BB4D-D143FF149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733557"/>
            <a:ext cx="9601196" cy="1303867"/>
          </a:xfrm>
        </p:spPr>
        <p:txBody>
          <a:bodyPr/>
          <a:lstStyle/>
          <a:p>
            <a:pPr algn="l"/>
            <a:r>
              <a:rPr lang="ru-RU" b="1" dirty="0">
                <a:cs typeface="Times New Roman" panose="02020603050405020304" pitchFamily="18" charset="0"/>
              </a:rPr>
              <a:t>Домашнее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cs typeface="Times New Roman" panose="02020603050405020304" pitchFamily="18" charset="0"/>
              </a:rPr>
              <a:t>задание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EC64F3-34C7-4661-919B-176A55F9D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/>
              <a:t>Используя алгоритм, проанализируйте слова КАРТИНА, ДЕРЕВНЯ, БАБУШКА, ТОЛПА, ЦВЕТОК;</a:t>
            </a:r>
          </a:p>
          <a:p>
            <a:pPr lvl="0"/>
            <a:r>
              <a:rPr lang="ru-RU" sz="3600"/>
              <a:t>Придумайте </a:t>
            </a:r>
            <a:r>
              <a:rPr lang="ru-RU" sz="3600" dirty="0"/>
              <a:t>с каждым из этих слов по предложению.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99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8DEA1A-B891-41E9-B71D-AC8CFB0EB0A1}"/>
              </a:ext>
            </a:extLst>
          </p:cNvPr>
          <p:cNvSpPr txBox="1"/>
          <p:nvPr/>
        </p:nvSpPr>
        <p:spPr>
          <a:xfrm>
            <a:off x="998290" y="2921168"/>
            <a:ext cx="10195420" cy="1015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948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80</TotalTime>
  <Words>356</Words>
  <Application>Microsoft Office PowerPoint</Application>
  <PresentationFormat>Широкоэкранный</PresentationFormat>
  <Paragraphs>77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Garamond</vt:lpstr>
      <vt:lpstr>Monotype Corsiva</vt:lpstr>
      <vt:lpstr>Symbol</vt:lpstr>
      <vt:lpstr>Times New Roman</vt:lpstr>
      <vt:lpstr>Натуральные материалы</vt:lpstr>
      <vt:lpstr>Имена существительные  одушевлённые и неодушевлённые</vt:lpstr>
      <vt:lpstr>Цели и задачи: </vt:lpstr>
      <vt:lpstr>Презентация PowerPoint</vt:lpstr>
      <vt:lpstr>Грамматические признаки одушевлённости/неодушевлённости </vt:lpstr>
      <vt:lpstr>Презентация PowerPoint</vt:lpstr>
      <vt:lpstr>Цели и задачи: 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Одушевлённые и неодушевлённые существительные</dc:title>
  <dc:creator>Антонина Попова</dc:creator>
  <cp:lastModifiedBy>Антонина Попова</cp:lastModifiedBy>
  <cp:revision>3</cp:revision>
  <dcterms:created xsi:type="dcterms:W3CDTF">2021-04-12T15:18:07Z</dcterms:created>
  <dcterms:modified xsi:type="dcterms:W3CDTF">2021-04-12T16:38:56Z</dcterms:modified>
</cp:coreProperties>
</file>