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7EE9-3CE4-4B40-A20B-1E4173E6E84C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E7A62-7A6A-456F-8F94-8C2F580EB0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е-тые-автомоби-ь-и-во-ите-ь-такси-такси-он-прикреп-ен-с-ремнем-93557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920880" cy="65973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-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6165" b="6288"/>
          <a:stretch>
            <a:fillRect/>
          </a:stretch>
        </p:blipFill>
        <p:spPr>
          <a:xfrm>
            <a:off x="0" y="836712"/>
            <a:ext cx="9144000" cy="547260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e45eb072a11b75cb39d10bc7359e57-1-640x3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55446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60110757623995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078"/>
          <a:stretch>
            <a:fillRect/>
          </a:stretch>
        </p:blipFill>
        <p:spPr>
          <a:xfrm>
            <a:off x="0" y="620688"/>
            <a:ext cx="9144000" cy="537321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-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4092"/>
          <a:stretch>
            <a:fillRect/>
          </a:stretch>
        </p:blipFill>
        <p:spPr>
          <a:xfrm>
            <a:off x="0" y="908720"/>
            <a:ext cx="9144000" cy="518457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dbfae_c602302a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92697"/>
            <a:ext cx="9144000" cy="5400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dfb9a3b69e822f3ab4a432d0248ca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150"/>
          <a:stretch>
            <a:fillRect/>
          </a:stretch>
        </p:blipFill>
        <p:spPr>
          <a:xfrm>
            <a:off x="0" y="764704"/>
            <a:ext cx="9144000" cy="509152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avnaa-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688"/>
          <a:stretch>
            <a:fillRect/>
          </a:stretch>
        </p:blipFill>
        <p:spPr>
          <a:xfrm>
            <a:off x="0" y="908720"/>
            <a:ext cx="9144000" cy="53285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shina-kamaz-ac-50-40-unfire01.ru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123" y="908720"/>
            <a:ext cx="9112877" cy="51125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8c190c9488e08525a5676eece457cf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764704"/>
            <a:ext cx="9144000" cy="525658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</dc:creator>
  <cp:lastModifiedBy>Елизавета</cp:lastModifiedBy>
  <cp:revision>4</cp:revision>
  <dcterms:created xsi:type="dcterms:W3CDTF">2020-11-18T18:27:05Z</dcterms:created>
  <dcterms:modified xsi:type="dcterms:W3CDTF">2020-11-18T18:53:39Z</dcterms:modified>
</cp:coreProperties>
</file>