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74" r:id="rId4"/>
    <p:sldId id="281" r:id="rId5"/>
    <p:sldId id="295" r:id="rId6"/>
    <p:sldId id="291" r:id="rId7"/>
    <p:sldId id="292" r:id="rId8"/>
    <p:sldId id="293" r:id="rId9"/>
    <p:sldId id="294" r:id="rId10"/>
    <p:sldId id="296" r:id="rId11"/>
    <p:sldId id="297" r:id="rId12"/>
    <p:sldId id="298" r:id="rId13"/>
    <p:sldId id="299" r:id="rId14"/>
    <p:sldId id="28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0151"/>
    <a:srgbClr val="4F01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3548" autoAdjust="0"/>
  </p:normalViewPr>
  <p:slideViewPr>
    <p:cSldViewPr>
      <p:cViewPr varScale="1">
        <p:scale>
          <a:sx n="75" d="100"/>
          <a:sy n="75" d="100"/>
        </p:scale>
        <p:origin x="-84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15792-D955-4AF0-9E0A-35AF2BA0ADEC}" type="datetimeFigureOut">
              <a:rPr lang="ru-RU" smtClean="0"/>
              <a:pPr/>
              <a:t>14.02.2020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3C658-1D28-4341-BB59-7EE0735BC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3C658-1D28-4341-BB59-7EE0735BC55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AbstractionMa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868863"/>
            <a:ext cx="6659563" cy="936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79838" y="6165850"/>
            <a:ext cx="5364162" cy="6921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80175" y="692150"/>
            <a:ext cx="1908175" cy="53292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5650" y="692150"/>
            <a:ext cx="5572125" cy="53292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0" y="1600200"/>
            <a:ext cx="3740150" cy="4421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740150" cy="4421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AbstractionSlai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692150"/>
            <a:ext cx="76327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600200"/>
            <a:ext cx="763270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72;&#1090;&#1099;&#1096;&#1077;&#1074;&#1072;%20&#1040;&#1053;\Desktop\&#1055;&#1088;&#1077;&#1079;&#1077;&#1085;&#1090;&#1072;&#1094;&#1080;&#1103;%20&#1042;&#1080;&#1082;&#1072;%20&#1042;&#1086;&#1080;&#1085;&#1086;&#1074;&#1072;\&#1074;&#1099;&#1093;&#1086;&#1076;%20&#1074;&#1080;&#1082;&#1080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72;&#1090;&#1099;&#1096;&#1077;&#1074;&#1072;%20&#1040;&#1053;\Desktop\&#1055;&#1088;&#1077;&#1079;&#1077;&#1085;&#1090;&#1072;&#1094;&#1080;&#1103;%20&#1042;&#1080;&#1082;&#1072;%20&#1042;&#1086;&#1080;&#1085;&#1086;&#1074;&#1072;\&#1045;&#1089;&#1083;&#1080;%20&#1057;%20&#1044;&#1088;&#1091;&#1075;&#1086;&#1084;%20&#1042;&#1099;&#1096;&#1077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285728"/>
            <a:ext cx="8358246" cy="1714512"/>
          </a:xfrm>
        </p:spPr>
        <p:txBody>
          <a:bodyPr/>
          <a:lstStyle/>
          <a:p>
            <a:r>
              <a:rPr lang="ru-RU" b="1" dirty="0" smtClean="0"/>
              <a:t>ПРО  ВОИНОВУ ВИКТОРИЮ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1428736"/>
            <a:ext cx="8429684" cy="3643338"/>
          </a:xfrm>
        </p:spPr>
        <p:txBody>
          <a:bodyPr/>
          <a:lstStyle/>
          <a:p>
            <a:r>
              <a:rPr lang="ru-RU" dirty="0" smtClean="0"/>
              <a:t>                МОДНИЦУ,</a:t>
            </a:r>
          </a:p>
          <a:p>
            <a:r>
              <a:rPr lang="ru-RU" dirty="0" smtClean="0"/>
              <a:t>                 ПОМОЩНИЦУ,</a:t>
            </a:r>
          </a:p>
          <a:p>
            <a:r>
              <a:rPr lang="ru-RU" dirty="0" smtClean="0"/>
              <a:t>                 АКТИВИСТКУ,</a:t>
            </a:r>
          </a:p>
          <a:p>
            <a:r>
              <a:rPr lang="ru-RU" dirty="0" smtClean="0"/>
              <a:t>                 РУКОДЕЛЬНИЦУ,</a:t>
            </a:r>
          </a:p>
          <a:p>
            <a:r>
              <a:rPr lang="ru-RU" dirty="0" smtClean="0"/>
              <a:t>                       ХОРОШУЮ УЧЕНИЦУ…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И ПРОСТО ХОРОШУЮ ДЕВОЧКУ!</a:t>
            </a:r>
            <a:endParaRPr lang="ru-RU" i="1" dirty="0"/>
          </a:p>
        </p:txBody>
      </p:sp>
      <p:pic>
        <p:nvPicPr>
          <p:cNvPr id="2" name="Picture 2" descr="C:\Users\Ученик\Desktop\фото\P1010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85794"/>
            <a:ext cx="364333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выход в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050" grpId="0"/>
      <p:bldP spid="2051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C:\Users\Катышева АН\Desktop\фото\фото\Вика\IMG_20200114_194906_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27295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атышева АН\Desktop\фото\Вика\IMG_20200114_210834_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57166"/>
            <a:ext cx="340042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атышева АН\Desktop\фото\Вика\IMG_20191210_072643_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285992"/>
            <a:ext cx="271464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атышева АН\Desktop\фото\Вика\IMG_20200102_120053_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071678"/>
            <a:ext cx="243840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атышева АН\Desktop\фото\Вика\IMG_20200115_154710_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05500" y="2500306"/>
            <a:ext cx="3238500" cy="375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атышева АН\Desktop\фото\Вика\IMG_20200115_145646_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4" y="2857496"/>
            <a:ext cx="3729040" cy="303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Вика\P1010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85794"/>
            <a:ext cx="3357586" cy="3071834"/>
          </a:xfrm>
          <a:prstGeom prst="rect">
            <a:avLst/>
          </a:prstGeom>
          <a:noFill/>
        </p:spPr>
      </p:pic>
      <p:pic>
        <p:nvPicPr>
          <p:cNvPr id="6147" name="Picture 3" descr="C:\Users\Катышева АН\Desktop\фото\IMG_20200123_1043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785794"/>
            <a:ext cx="3571900" cy="4929222"/>
          </a:xfrm>
          <a:prstGeom prst="rect">
            <a:avLst/>
          </a:prstGeom>
          <a:noFill/>
        </p:spPr>
      </p:pic>
      <p:pic>
        <p:nvPicPr>
          <p:cNvPr id="6" name="Рисунок 5" descr="C:\Users\Катышева АН\Desktop\фото\Вика\IMG_20200115_140508_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428868"/>
            <a:ext cx="3095625" cy="3319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ышева АН\Desktop\P1010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357562"/>
            <a:ext cx="3714776" cy="2786082"/>
          </a:xfrm>
          <a:prstGeom prst="rect">
            <a:avLst/>
          </a:prstGeom>
          <a:noFill/>
        </p:spPr>
      </p:pic>
      <p:pic>
        <p:nvPicPr>
          <p:cNvPr id="1027" name="Picture 3" descr="C:\Users\Катышева АН\Desktop\P10103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85794"/>
            <a:ext cx="3214499" cy="4285998"/>
          </a:xfrm>
          <a:prstGeom prst="rect">
            <a:avLst/>
          </a:prstGeom>
          <a:noFill/>
        </p:spPr>
      </p:pic>
      <p:pic>
        <p:nvPicPr>
          <p:cNvPr id="1028" name="Picture 4" descr="C:\Users\Катышева АН\Desktop\P10103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28604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Users\Катышева АН\Desktop\IMG_65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4019029" cy="3014272"/>
          </a:xfrm>
          <a:prstGeom prst="rect">
            <a:avLst/>
          </a:prstGeom>
          <a:noFill/>
        </p:spPr>
      </p:pic>
      <p:pic>
        <p:nvPicPr>
          <p:cNvPr id="3080" name="Picture 8" descr="C:\Users\Катышева АН\Desktop\P10105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500306"/>
            <a:ext cx="4857752" cy="3643314"/>
          </a:xfrm>
          <a:prstGeom prst="rect">
            <a:avLst/>
          </a:prstGeom>
          <a:noFill/>
        </p:spPr>
      </p:pic>
      <p:pic>
        <p:nvPicPr>
          <p:cNvPr id="3081" name="Picture 9" descr="C:\Users\Катышева АН\Desktop\IMG_63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14620"/>
            <a:ext cx="4667251" cy="3500438"/>
          </a:xfrm>
          <a:prstGeom prst="rect">
            <a:avLst/>
          </a:prstGeom>
          <a:noFill/>
        </p:spPr>
      </p:pic>
      <p:pic>
        <p:nvPicPr>
          <p:cNvPr id="3082" name="Picture 10" descr="C:\Users\Катышева АН\Desktop\P10104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571480"/>
            <a:ext cx="4190997" cy="3143248"/>
          </a:xfrm>
          <a:prstGeom prst="rect">
            <a:avLst/>
          </a:prstGeom>
          <a:noFill/>
          <a:ln>
            <a:solidFill>
              <a:srgbClr val="FFFF00">
                <a:alpha val="0"/>
              </a:srgbClr>
            </a:solidFill>
            <a:round/>
          </a:ln>
          <a:effectLst>
            <a:outerShdw dist="50800" dir="54000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 contourW="12700">
            <a:bevelB prst="relaxedInset"/>
            <a:contourClr>
              <a:schemeClr val="bg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b="1" dirty="0" smtClean="0"/>
              <a:t>СПАСИБО</a:t>
            </a:r>
          </a:p>
          <a:p>
            <a:pPr algn="ctr">
              <a:buNone/>
            </a:pPr>
            <a:r>
              <a:rPr lang="ru-RU" sz="6000" b="1" dirty="0" smtClean="0"/>
              <a:t>ЗА  ВНИМАНИЕ !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AbstractionPrint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1714480" y="500042"/>
            <a:ext cx="7429520" cy="7921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400151"/>
                </a:solidFill>
              </a:rPr>
              <a:t>Здравствуйте, а вот и я !</a:t>
            </a:r>
            <a:br>
              <a:rPr lang="ru-RU" sz="3600" b="1" dirty="0" smtClean="0">
                <a:solidFill>
                  <a:srgbClr val="400151"/>
                </a:solidFill>
              </a:rPr>
            </a:br>
            <a:r>
              <a:rPr lang="ru-RU" sz="3600" b="1" dirty="0" smtClean="0">
                <a:solidFill>
                  <a:srgbClr val="400151"/>
                </a:solidFill>
              </a:rPr>
              <a:t>И эта повесть про меня.</a:t>
            </a:r>
            <a:endParaRPr lang="ru-RU" sz="3600" b="1" dirty="0">
              <a:solidFill>
                <a:srgbClr val="400151"/>
              </a:solidFill>
            </a:endParaRPr>
          </a:p>
        </p:txBody>
      </p:sp>
      <p:pic>
        <p:nvPicPr>
          <p:cNvPr id="2050" name="Picture 2" descr="C:\Users\Ученик\Desktop\фото\15141103261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785926"/>
            <a:ext cx="3071834" cy="4643470"/>
          </a:xfrm>
          <a:prstGeom prst="rect">
            <a:avLst/>
          </a:prstGeom>
          <a:noFill/>
        </p:spPr>
      </p:pic>
      <p:pic>
        <p:nvPicPr>
          <p:cNvPr id="6" name="Если С Другом Выш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35821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1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AbstractionPrin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0858480" cy="6858000"/>
          </a:xfrm>
          <a:noFill/>
          <a:ln/>
        </p:spPr>
      </p:pic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1714480" y="142852"/>
            <a:ext cx="7199313" cy="121444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4F0195"/>
                </a:solidFill>
              </a:rPr>
              <a:t>МОЯ СЕМЬЯ</a:t>
            </a:r>
            <a:endParaRPr lang="ru-RU" sz="3600" b="1" dirty="0">
              <a:solidFill>
                <a:srgbClr val="4F0195"/>
              </a:solidFill>
            </a:endParaRPr>
          </a:p>
        </p:txBody>
      </p:sp>
      <p:pic>
        <p:nvPicPr>
          <p:cNvPr id="4" name="Рисунок 3" descr="C:\Users\Катышева АН\Desktop\фото\Новая папка\P10106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7213">
            <a:off x="265863" y="1330991"/>
            <a:ext cx="392909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атышева АН\Desktop\фото\P10104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53847">
            <a:off x="6232051" y="716279"/>
            <a:ext cx="279082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атышева АН\Desktop\фото\Вика\IMG_20190820_172617_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1928802"/>
            <a:ext cx="2938460" cy="450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rgbClr val="4F0195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755650" y="785794"/>
            <a:ext cx="7632700" cy="523559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МОЯ ШКОЛА</a:t>
            </a:r>
            <a:endParaRPr lang="ru-RU" dirty="0"/>
          </a:p>
        </p:txBody>
      </p:sp>
      <p:pic>
        <p:nvPicPr>
          <p:cNvPr id="9" name="Рисунок 8" descr="C:\Users\Катышева АН\Desktop\фото\Вика\IMG-20190902-WA00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285860"/>
            <a:ext cx="3000396" cy="207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Катышева АН\Desktop\вожатство\dscf2011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3390900" cy="201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F:\фото\фото\P101021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714752"/>
            <a:ext cx="257176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F:\фото\P10101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714752"/>
            <a:ext cx="271464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Катышева АН\Desktop\P10101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1643050"/>
            <a:ext cx="2571768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фото\фото\IMG_554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485778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атышева АН\Desktop\вожатство\Новая папка\IMG_63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928802"/>
            <a:ext cx="2974989" cy="29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атышева АН\Desktop\фото\Вика\P10104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571480"/>
            <a:ext cx="414307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фото\фото\IMG_554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19" y="3214686"/>
            <a:ext cx="4214843" cy="307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фото\фото\IMG_501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214686"/>
            <a:ext cx="3740155" cy="305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ДОСТИЖЕНИЯ</a:t>
            </a:r>
            <a:endParaRPr lang="ru-RU" dirty="0"/>
          </a:p>
        </p:txBody>
      </p:sp>
      <p:pic>
        <p:nvPicPr>
          <p:cNvPr id="1026" name="Picture 2" descr="C:\Users\Катышева АН\Desktop\IMG_20200202_1404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7" y="1600200"/>
            <a:ext cx="7429552" cy="4421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Катышева АН\Desktop\IMG_20200202_1407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7" y="785794"/>
            <a:ext cx="7500990" cy="5235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атышева АН\Desktop\IMG_20200202_1408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714356"/>
            <a:ext cx="7643866" cy="530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072074"/>
            <a:ext cx="7772400" cy="696901"/>
          </a:xfrm>
        </p:spPr>
        <p:txBody>
          <a:bodyPr/>
          <a:lstStyle/>
          <a:p>
            <a:pPr algn="ctr"/>
            <a:r>
              <a:rPr lang="ru-RU" dirty="0" smtClean="0"/>
              <a:t>И это не всё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Катышева АН\Desktop\IMG_20200202_140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85794"/>
            <a:ext cx="714380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Abstraction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Abstraction</Template>
  <TotalTime>514</TotalTime>
  <Words>46</Words>
  <Application>Microsoft Office PowerPoint</Application>
  <PresentationFormat>Экран (4:3)</PresentationFormat>
  <Paragraphs>18</Paragraphs>
  <Slides>14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Abstraction</vt:lpstr>
      <vt:lpstr>ПРО  ВОИНОВУ ВИКТОРИЮ  </vt:lpstr>
      <vt:lpstr>Здравствуйте, а вот и я ! И эта повесть про меня.</vt:lpstr>
      <vt:lpstr>МОЯ СЕМЬЯ</vt:lpstr>
      <vt:lpstr> </vt:lpstr>
      <vt:lpstr>Слайд 5</vt:lpstr>
      <vt:lpstr>МОИ ДОСТИЖЕНИЯ</vt:lpstr>
      <vt:lpstr>Слайд 7</vt:lpstr>
      <vt:lpstr>Слайд 8</vt:lpstr>
      <vt:lpstr>И это не всё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Катышева АН</cp:lastModifiedBy>
  <cp:revision>65</cp:revision>
  <dcterms:created xsi:type="dcterms:W3CDTF">2010-02-27T06:09:58Z</dcterms:created>
  <dcterms:modified xsi:type="dcterms:W3CDTF">2020-02-14T06:50:59Z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1218025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