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D2D9-DFDB-4168-B2D7-E16CAEA740CE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1BAD-AF11-48F3-A354-C4110C39A8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D2D9-DFDB-4168-B2D7-E16CAEA740CE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1BAD-AF11-48F3-A354-C4110C39A8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D2D9-DFDB-4168-B2D7-E16CAEA740CE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1BAD-AF11-48F3-A354-C4110C39A8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D2D9-DFDB-4168-B2D7-E16CAEA740CE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1BAD-AF11-48F3-A354-C4110C39A8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D2D9-DFDB-4168-B2D7-E16CAEA740CE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1BAD-AF11-48F3-A354-C4110C39A8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D2D9-DFDB-4168-B2D7-E16CAEA740CE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1BAD-AF11-48F3-A354-C4110C39A8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D2D9-DFDB-4168-B2D7-E16CAEA740CE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1BAD-AF11-48F3-A354-C4110C39A8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D2D9-DFDB-4168-B2D7-E16CAEA740CE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1BAD-AF11-48F3-A354-C4110C39A8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D2D9-DFDB-4168-B2D7-E16CAEA740CE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1BAD-AF11-48F3-A354-C4110C39A8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D2D9-DFDB-4168-B2D7-E16CAEA740CE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1BAD-AF11-48F3-A354-C4110C39A8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D2D9-DFDB-4168-B2D7-E16CAEA740CE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1BAD-AF11-48F3-A354-C4110C39A8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1D2D9-DFDB-4168-B2D7-E16CAEA740CE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61BAD-AF11-48F3-A354-C4110C39A8B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Жизнь и труд казаков.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683b32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24744"/>
            <a:ext cx="8640960" cy="57111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341" t="3553" r="1673" b="2298"/>
          <a:stretch>
            <a:fillRect/>
          </a:stretch>
        </p:blipFill>
        <p:spPr>
          <a:xfrm>
            <a:off x="0" y="476672"/>
            <a:ext cx="9144000" cy="602128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а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626554a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878" t="2751" r="1713" b="3801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0271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968" b="2751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хлеб8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5656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63651ccd7fb441fa3c342e363024d0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695" t="2791" r="2162" b="172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149.9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612" t="1591" r="1685" b="2949"/>
          <a:stretch>
            <a:fillRect/>
          </a:stretch>
        </p:blipFill>
        <p:spPr>
          <a:xfrm>
            <a:off x="0" y="0"/>
            <a:ext cx="9144000" cy="687625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Жизнь и труд казаков.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и труд казаков.</dc:title>
  <dc:creator>Елизавета</dc:creator>
  <cp:lastModifiedBy>Елизавета</cp:lastModifiedBy>
  <cp:revision>6</cp:revision>
  <dcterms:created xsi:type="dcterms:W3CDTF">2020-10-29T20:10:20Z</dcterms:created>
  <dcterms:modified xsi:type="dcterms:W3CDTF">2020-10-29T21:06:35Z</dcterms:modified>
</cp:coreProperties>
</file>