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69" r:id="rId2"/>
    <p:sldId id="257" r:id="rId3"/>
    <p:sldId id="256" r:id="rId4"/>
    <p:sldId id="265" r:id="rId5"/>
    <p:sldId id="267" r:id="rId6"/>
    <p:sldId id="260" r:id="rId7"/>
    <p:sldId id="262" r:id="rId8"/>
    <p:sldId id="266" r:id="rId9"/>
    <p:sldId id="263" r:id="rId10"/>
    <p:sldId id="268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4FF4A5-5C3D-446A-9629-A584552E1F38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4AF844-405B-4CD3-B79A-0440853C4D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9788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7EB1880-50E8-4D38-947D-8BF631607824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B7C3FCA-A4BC-4F96-899E-004CF2A15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EB1880-50E8-4D38-947D-8BF631607824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7C3FCA-A4BC-4F96-899E-004CF2A15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7EB1880-50E8-4D38-947D-8BF631607824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B7C3FCA-A4BC-4F96-899E-004CF2A15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EB1880-50E8-4D38-947D-8BF631607824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7C3FCA-A4BC-4F96-899E-004CF2A15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7EB1880-50E8-4D38-947D-8BF631607824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B7C3FCA-A4BC-4F96-899E-004CF2A15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EB1880-50E8-4D38-947D-8BF631607824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7C3FCA-A4BC-4F96-899E-004CF2A15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EB1880-50E8-4D38-947D-8BF631607824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7C3FCA-A4BC-4F96-899E-004CF2A15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EB1880-50E8-4D38-947D-8BF631607824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7C3FCA-A4BC-4F96-899E-004CF2A15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7EB1880-50E8-4D38-947D-8BF631607824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7C3FCA-A4BC-4F96-899E-004CF2A15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EB1880-50E8-4D38-947D-8BF631607824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7C3FCA-A4BC-4F96-899E-004CF2A15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EB1880-50E8-4D38-947D-8BF631607824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7C3FCA-A4BC-4F96-899E-004CF2A154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7EB1880-50E8-4D38-947D-8BF631607824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B7C3FCA-A4BC-4F96-899E-004CF2A15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8842" y="6488668"/>
            <a:ext cx="89370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Презентацию выполнила Двойченкова М. С. студентка 4 к.2.гр.заочное отд. «Дошкольное образование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»</a:t>
            </a:r>
            <a:endParaRPr lang="ru-RU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5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0418" y="6357958"/>
            <a:ext cx="9103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Презентацию подготовила Двойченкова М.С.студентка 4к.2гр  «Дошкольное образование»заочная форма </a:t>
            </a:r>
            <a:r>
              <a:rPr lang="ru-RU" sz="1400" b="1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0175199"/>
      </p:ext>
    </p:extLst>
  </p:cSld>
  <p:clrMapOvr>
    <a:masterClrMapping/>
  </p:clrMapOvr>
  <p:transition advTm="10234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tx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5813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2" y="0"/>
            <a:ext cx="9139335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Tm="7265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img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Tm="11426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5_5950db46444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107505" y="6309320"/>
            <a:ext cx="89289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7030A0"/>
                </a:solidFill>
              </a:rPr>
              <a:t>Презентацию подготовила Двойченкова М.С студентка 4к 2гр заочное отд., «</a:t>
            </a:r>
            <a:r>
              <a:rPr lang="ru-RU" sz="1400" b="1" smtClean="0">
                <a:solidFill>
                  <a:srgbClr val="7030A0"/>
                </a:solidFill>
              </a:rPr>
              <a:t>Дошкольное обр.,»</a:t>
            </a:r>
            <a:endParaRPr lang="ru-RU" sz="1400" b="1" dirty="0">
              <a:solidFill>
                <a:srgbClr val="7030A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689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4 (1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Tm="7203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5d5b667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Tm="7016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slide-1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Tm="7093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2" y="0"/>
            <a:ext cx="9139335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Tm="7250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lide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Tm="7047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Tm="7016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213</TotalTime>
  <Words>41</Words>
  <Application>Microsoft Office PowerPoint</Application>
  <PresentationFormat>Экран (4:3)</PresentationFormat>
  <Paragraphs>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</cp:lastModifiedBy>
  <cp:revision>24</cp:revision>
  <dcterms:created xsi:type="dcterms:W3CDTF">2018-01-22T14:26:27Z</dcterms:created>
  <dcterms:modified xsi:type="dcterms:W3CDTF">2018-02-06T16:39:50Z</dcterms:modified>
</cp:coreProperties>
</file>