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02" r:id="rId1"/>
  </p:sldMasterIdLst>
  <p:notesMasterIdLst>
    <p:notesMasterId r:id="rId13"/>
  </p:notesMasterIdLst>
  <p:handoutMasterIdLst>
    <p:handoutMasterId r:id="rId14"/>
  </p:handoutMasterIdLst>
  <p:sldIdLst>
    <p:sldId id="306" r:id="rId2"/>
    <p:sldId id="329" r:id="rId3"/>
    <p:sldId id="346" r:id="rId4"/>
    <p:sldId id="345" r:id="rId5"/>
    <p:sldId id="347" r:id="rId6"/>
    <p:sldId id="348" r:id="rId7"/>
    <p:sldId id="351" r:id="rId8"/>
    <p:sldId id="367" r:id="rId9"/>
    <p:sldId id="370" r:id="rId10"/>
    <p:sldId id="371" r:id="rId11"/>
    <p:sldId id="300" r:id="rId12"/>
  </p:sldIdLst>
  <p:sldSz cx="28898850" cy="16256000"/>
  <p:notesSz cx="6858000" cy="9144000"/>
  <p:embeddedFontLst>
    <p:embeddedFont>
      <p:font typeface="AGReverance" pitchFamily="2" charset="0"/>
      <p:regular r:id="rId15"/>
    </p:embeddedFont>
    <p:embeddedFont>
      <p:font typeface="Allegretto Script One" panose="03000605070000090002" pitchFamily="66" charset="-52"/>
      <p:regular r:id="rId16"/>
    </p:embeddedFont>
    <p:embeddedFont>
      <p:font typeface="AGReverence-Oblique" panose="020B7200000000000000"/>
      <p:italic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6FC"/>
    <a:srgbClr val="286B9C"/>
    <a:srgbClr val="6282AE"/>
    <a:srgbClr val="970102"/>
    <a:srgbClr val="9FC1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29" d="100"/>
          <a:sy n="29" d="100"/>
        </p:scale>
        <p:origin x="85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2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176A6A-78F5-497D-8DBD-E742F69EEF65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2440B-AB7E-4242-93E9-05806F7891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955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E19682-0D78-40FD-B722-432491FB8DE7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2C25B9-7834-41E7-A8B4-ED6FE1EE7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319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clipart-library.com/images/8cEb949Ri.jpg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9EB"/>
              </a:clrFrom>
              <a:clrTo>
                <a:srgbClr val="FFF9E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3098" y="10210499"/>
            <a:ext cx="5721886" cy="572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s://png.pngtree.com/element_origin_min_pic/16/05/30/21574c41ccc2a7e.jpg"/>
          <p:cNvPicPr>
            <a:picLocks noChangeAspect="1" noChangeArrowheads="1"/>
          </p:cNvPicPr>
          <p:nvPr userDrawn="1"/>
        </p:nvPicPr>
        <p:blipFill rotWithShape="1"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868468" y="568623"/>
            <a:ext cx="5398607" cy="509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png.pngtree.com/element_origin_min_pic/16/05/30/21574c41ccc2a7e.jpg"/>
          <p:cNvPicPr>
            <a:picLocks noChangeAspect="1" noChangeArrowheads="1"/>
          </p:cNvPicPr>
          <p:nvPr userDrawn="1"/>
        </p:nvPicPr>
        <p:blipFill rotWithShape="1">
          <a:blip r:embed="rId4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22157742" y="417868"/>
            <a:ext cx="5721885" cy="54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png.pngtree.com/element_origin_min_pic/16/05/30/21574c41ccc2a7e.jpg"/>
          <p:cNvPicPr>
            <a:picLocks noChangeAspect="1" noChangeArrowheads="1"/>
          </p:cNvPicPr>
          <p:nvPr userDrawn="1"/>
        </p:nvPicPr>
        <p:blipFill rotWithShape="1">
          <a:blip r:embed="rId4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22317524" y="10370282"/>
            <a:ext cx="5721885" cy="54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900igr.net/up/datai/144527/0018-017-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50314" y="11384021"/>
            <a:ext cx="8528738" cy="11729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12356" y="2660416"/>
            <a:ext cx="21674138" cy="5659496"/>
          </a:xfrm>
        </p:spPr>
        <p:txBody>
          <a:bodyPr anchor="b"/>
          <a:lstStyle>
            <a:lvl1pPr algn="ctr">
              <a:defRPr sz="14222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12356" y="8538164"/>
            <a:ext cx="21674138" cy="3924769"/>
          </a:xfrm>
        </p:spPr>
        <p:txBody>
          <a:bodyPr/>
          <a:lstStyle>
            <a:lvl1pPr marL="0" indent="0" algn="ctr">
              <a:buNone/>
              <a:defRPr sz="5689"/>
            </a:lvl1pPr>
            <a:lvl2pPr marL="1083701" indent="0" algn="ctr">
              <a:buNone/>
              <a:defRPr sz="4741"/>
            </a:lvl2pPr>
            <a:lvl3pPr marL="2167402" indent="0" algn="ctr">
              <a:buNone/>
              <a:defRPr sz="4267"/>
            </a:lvl3pPr>
            <a:lvl4pPr marL="3251103" indent="0" algn="ctr">
              <a:buNone/>
              <a:defRPr sz="3792"/>
            </a:lvl4pPr>
            <a:lvl5pPr marL="4334805" indent="0" algn="ctr">
              <a:buNone/>
              <a:defRPr sz="3792"/>
            </a:lvl5pPr>
            <a:lvl6pPr marL="5418506" indent="0" algn="ctr">
              <a:buNone/>
              <a:defRPr sz="3792"/>
            </a:lvl6pPr>
            <a:lvl7pPr marL="6502207" indent="0" algn="ctr">
              <a:buNone/>
              <a:defRPr sz="3792"/>
            </a:lvl7pPr>
            <a:lvl8pPr marL="7585908" indent="0" algn="ctr">
              <a:buNone/>
              <a:defRPr sz="3792"/>
            </a:lvl8pPr>
            <a:lvl9pPr marL="8669609" indent="0" algn="ctr">
              <a:buNone/>
              <a:defRPr sz="3792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5B52-CEA1-4BB3-BAB4-06FEAB2716DA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3A36C-5F51-4A47-8E0C-F94525D70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862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561" y="1083733"/>
            <a:ext cx="9320631" cy="3793067"/>
          </a:xfrm>
        </p:spPr>
        <p:txBody>
          <a:bodyPr anchor="b"/>
          <a:lstStyle>
            <a:lvl1pPr>
              <a:defRPr sz="758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85775" y="2340564"/>
            <a:ext cx="14630043" cy="11552296"/>
          </a:xfrm>
        </p:spPr>
        <p:txBody>
          <a:bodyPr/>
          <a:lstStyle>
            <a:lvl1pPr>
              <a:defRPr sz="7585"/>
            </a:lvl1pPr>
            <a:lvl2pPr>
              <a:defRPr sz="6637"/>
            </a:lvl2pPr>
            <a:lvl3pPr>
              <a:defRPr sz="5689"/>
            </a:lvl3pPr>
            <a:lvl4pPr>
              <a:defRPr sz="4741"/>
            </a:lvl4pPr>
            <a:lvl5pPr>
              <a:defRPr sz="4741"/>
            </a:lvl5pPr>
            <a:lvl6pPr>
              <a:defRPr sz="4741"/>
            </a:lvl6pPr>
            <a:lvl7pPr>
              <a:defRPr sz="4741"/>
            </a:lvl7pPr>
            <a:lvl8pPr>
              <a:defRPr sz="4741"/>
            </a:lvl8pPr>
            <a:lvl9pPr>
              <a:defRPr sz="4741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561" y="4876800"/>
            <a:ext cx="9320631" cy="9034875"/>
          </a:xfrm>
        </p:spPr>
        <p:txBody>
          <a:bodyPr/>
          <a:lstStyle>
            <a:lvl1pPr marL="0" indent="0">
              <a:buNone/>
              <a:defRPr sz="3792"/>
            </a:lvl1pPr>
            <a:lvl2pPr marL="1083701" indent="0">
              <a:buNone/>
              <a:defRPr sz="3318"/>
            </a:lvl2pPr>
            <a:lvl3pPr marL="2167402" indent="0">
              <a:buNone/>
              <a:defRPr sz="2844"/>
            </a:lvl3pPr>
            <a:lvl4pPr marL="3251103" indent="0">
              <a:buNone/>
              <a:defRPr sz="2370"/>
            </a:lvl4pPr>
            <a:lvl5pPr marL="4334805" indent="0">
              <a:buNone/>
              <a:defRPr sz="2370"/>
            </a:lvl5pPr>
            <a:lvl6pPr marL="5418506" indent="0">
              <a:buNone/>
              <a:defRPr sz="2370"/>
            </a:lvl6pPr>
            <a:lvl7pPr marL="6502207" indent="0">
              <a:buNone/>
              <a:defRPr sz="2370"/>
            </a:lvl7pPr>
            <a:lvl8pPr marL="7585908" indent="0">
              <a:buNone/>
              <a:defRPr sz="2370"/>
            </a:lvl8pPr>
            <a:lvl9pPr marL="8669609" indent="0">
              <a:buNone/>
              <a:defRPr sz="237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5B52-CEA1-4BB3-BAB4-06FEAB2716DA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3A36C-5F51-4A47-8E0C-F94525D70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318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561" y="1083733"/>
            <a:ext cx="9320631" cy="3793067"/>
          </a:xfrm>
        </p:spPr>
        <p:txBody>
          <a:bodyPr anchor="b"/>
          <a:lstStyle>
            <a:lvl1pPr>
              <a:defRPr sz="758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85775" y="2340564"/>
            <a:ext cx="14630043" cy="11552296"/>
          </a:xfrm>
        </p:spPr>
        <p:txBody>
          <a:bodyPr anchor="t"/>
          <a:lstStyle>
            <a:lvl1pPr marL="0" indent="0">
              <a:buNone/>
              <a:defRPr sz="7585"/>
            </a:lvl1pPr>
            <a:lvl2pPr marL="1083701" indent="0">
              <a:buNone/>
              <a:defRPr sz="6637"/>
            </a:lvl2pPr>
            <a:lvl3pPr marL="2167402" indent="0">
              <a:buNone/>
              <a:defRPr sz="5689"/>
            </a:lvl3pPr>
            <a:lvl4pPr marL="3251103" indent="0">
              <a:buNone/>
              <a:defRPr sz="4741"/>
            </a:lvl4pPr>
            <a:lvl5pPr marL="4334805" indent="0">
              <a:buNone/>
              <a:defRPr sz="4741"/>
            </a:lvl5pPr>
            <a:lvl6pPr marL="5418506" indent="0">
              <a:buNone/>
              <a:defRPr sz="4741"/>
            </a:lvl6pPr>
            <a:lvl7pPr marL="6502207" indent="0">
              <a:buNone/>
              <a:defRPr sz="4741"/>
            </a:lvl7pPr>
            <a:lvl8pPr marL="7585908" indent="0">
              <a:buNone/>
              <a:defRPr sz="4741"/>
            </a:lvl8pPr>
            <a:lvl9pPr marL="8669609" indent="0">
              <a:buNone/>
              <a:defRPr sz="4741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561" y="4876800"/>
            <a:ext cx="9320631" cy="9034875"/>
          </a:xfrm>
        </p:spPr>
        <p:txBody>
          <a:bodyPr/>
          <a:lstStyle>
            <a:lvl1pPr marL="0" indent="0">
              <a:buNone/>
              <a:defRPr sz="3792"/>
            </a:lvl1pPr>
            <a:lvl2pPr marL="1083701" indent="0">
              <a:buNone/>
              <a:defRPr sz="3318"/>
            </a:lvl2pPr>
            <a:lvl3pPr marL="2167402" indent="0">
              <a:buNone/>
              <a:defRPr sz="2844"/>
            </a:lvl3pPr>
            <a:lvl4pPr marL="3251103" indent="0">
              <a:buNone/>
              <a:defRPr sz="2370"/>
            </a:lvl4pPr>
            <a:lvl5pPr marL="4334805" indent="0">
              <a:buNone/>
              <a:defRPr sz="2370"/>
            </a:lvl5pPr>
            <a:lvl6pPr marL="5418506" indent="0">
              <a:buNone/>
              <a:defRPr sz="2370"/>
            </a:lvl6pPr>
            <a:lvl7pPr marL="6502207" indent="0">
              <a:buNone/>
              <a:defRPr sz="2370"/>
            </a:lvl7pPr>
            <a:lvl8pPr marL="7585908" indent="0">
              <a:buNone/>
              <a:defRPr sz="2370"/>
            </a:lvl8pPr>
            <a:lvl9pPr marL="8669609" indent="0">
              <a:buNone/>
              <a:defRPr sz="237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5B52-CEA1-4BB3-BAB4-06FEAB2716DA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3A36C-5F51-4A47-8E0C-F94525D70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876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5B52-CEA1-4BB3-BAB4-06FEAB2716DA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3A36C-5F51-4A47-8E0C-F94525D70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287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80739" y="865481"/>
            <a:ext cx="6231315" cy="1377620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6796" y="865481"/>
            <a:ext cx="18332708" cy="1377620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5B52-CEA1-4BB3-BAB4-06FEAB2716DA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3A36C-5F51-4A47-8E0C-F94525D70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942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http://clipart-library.com/images/8cEb949Ri.jpg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9EB"/>
              </a:clrFrom>
              <a:clrTo>
                <a:srgbClr val="FFF9E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3098" y="12165495"/>
            <a:ext cx="3766889" cy="3766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png.pngtree.com/element_origin_min_pic/16/05/30/21574c41ccc2a7e.jpg"/>
          <p:cNvPicPr>
            <a:picLocks noChangeAspect="1" noChangeArrowheads="1"/>
          </p:cNvPicPr>
          <p:nvPr userDrawn="1"/>
        </p:nvPicPr>
        <p:blipFill rotWithShape="1"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921622" y="552014"/>
            <a:ext cx="3991959" cy="3769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png.pngtree.com/element_origin_min_pic/16/05/30/21574c41ccc2a7e.jpg"/>
          <p:cNvPicPr>
            <a:picLocks noChangeAspect="1" noChangeArrowheads="1"/>
          </p:cNvPicPr>
          <p:nvPr userDrawn="1"/>
        </p:nvPicPr>
        <p:blipFill rotWithShape="1">
          <a:blip r:embed="rId4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23552945" y="11599699"/>
            <a:ext cx="4457150" cy="4208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png.pngtree.com/element_origin_min_pic/16/05/30/21574c41ccc2a7e.jpg"/>
          <p:cNvPicPr>
            <a:picLocks noChangeAspect="1" noChangeArrowheads="1"/>
          </p:cNvPicPr>
          <p:nvPr userDrawn="1"/>
        </p:nvPicPr>
        <p:blipFill rotWithShape="1">
          <a:blip r:embed="rId5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23657533" y="440539"/>
            <a:ext cx="4228097" cy="3991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5B52-CEA1-4BB3-BAB4-06FEAB2716DA}" type="datetimeFigureOut">
              <a:rPr lang="ru-RU" smtClean="0"/>
              <a:t>26.10.2021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3A36C-5F51-4A47-8E0C-F94525D70D6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986796" y="4327407"/>
            <a:ext cx="24925258" cy="103142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448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clipart-library.com/images/8cEb949Ri.jpg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9EB"/>
              </a:clrFrom>
              <a:clrTo>
                <a:srgbClr val="FFF9E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3098" y="12682329"/>
            <a:ext cx="3250055" cy="3250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png.pngtree.com/element_origin_min_pic/16/05/30/21574c41ccc2a7e.jpg"/>
          <p:cNvPicPr>
            <a:picLocks noChangeAspect="1" noChangeArrowheads="1"/>
          </p:cNvPicPr>
          <p:nvPr userDrawn="1"/>
        </p:nvPicPr>
        <p:blipFill rotWithShape="1"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24635574" y="440540"/>
            <a:ext cx="3250053" cy="306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png.pngtree.com/element_origin_min_pic/16/05/30/21574c41ccc2a7e.jpg"/>
          <p:cNvPicPr>
            <a:picLocks noChangeAspect="1" noChangeArrowheads="1"/>
          </p:cNvPicPr>
          <p:nvPr userDrawn="1"/>
        </p:nvPicPr>
        <p:blipFill rotWithShape="1">
          <a:blip r:embed="rId4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936973" y="536667"/>
            <a:ext cx="3442306" cy="325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clipart-library.com/images/8cEb949Ri.jpg"/>
          <p:cNvPicPr>
            <a:picLocks noChangeAspect="1" noChangeArrowheads="1"/>
          </p:cNvPicPr>
          <p:nvPr userDrawn="1"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4635575" y="12682330"/>
            <a:ext cx="3250054" cy="325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5B52-CEA1-4BB3-BAB4-06FEAB2716DA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3A36C-5F51-4A47-8E0C-F94525D70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045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clipart-library.com/images/8cEb949Ri.jpg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9EB"/>
              </a:clrFrom>
              <a:clrTo>
                <a:srgbClr val="FFF9E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3098" y="12274213"/>
            <a:ext cx="3658172" cy="365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png.pngtree.com/element_origin_min_pic/16/05/30/21574c41ccc2a7e.jpg"/>
          <p:cNvPicPr>
            <a:picLocks noChangeAspect="1" noChangeArrowheads="1"/>
          </p:cNvPicPr>
          <p:nvPr userDrawn="1"/>
        </p:nvPicPr>
        <p:blipFill rotWithShape="1"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23768840" y="440539"/>
            <a:ext cx="4116788" cy="3886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5B52-CEA1-4BB3-BAB4-06FEAB2716DA}" type="datetimeFigureOut">
              <a:rPr lang="ru-RU" smtClean="0"/>
              <a:t>26.10.2021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3A36C-5F51-4A47-8E0C-F94525D70D6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986796" y="4327407"/>
            <a:ext cx="24925258" cy="103142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181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clipart-library.com/images/8cEb949Ri.jpg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9EB"/>
              </a:clrFrom>
              <a:clrTo>
                <a:srgbClr val="FFF9E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3098" y="10783343"/>
            <a:ext cx="5149041" cy="514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png.pngtree.com/element_origin_min_pic/16/05/30/21574c41ccc2a7e.jpg"/>
          <p:cNvPicPr>
            <a:picLocks noChangeAspect="1" noChangeArrowheads="1"/>
          </p:cNvPicPr>
          <p:nvPr userDrawn="1"/>
        </p:nvPicPr>
        <p:blipFill rotWithShape="1"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22158499" y="408221"/>
            <a:ext cx="5721885" cy="54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745" y="4052714"/>
            <a:ext cx="24925258" cy="6762043"/>
          </a:xfrm>
        </p:spPr>
        <p:txBody>
          <a:bodyPr anchor="b"/>
          <a:lstStyle>
            <a:lvl1pPr>
              <a:defRPr sz="14222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1745" y="10878728"/>
            <a:ext cx="24925258" cy="3555999"/>
          </a:xfrm>
        </p:spPr>
        <p:txBody>
          <a:bodyPr/>
          <a:lstStyle>
            <a:lvl1pPr marL="0" indent="0">
              <a:buNone/>
              <a:defRPr sz="5689">
                <a:solidFill>
                  <a:schemeClr val="tx1">
                    <a:tint val="75000"/>
                  </a:schemeClr>
                </a:solidFill>
              </a:defRPr>
            </a:lvl1pPr>
            <a:lvl2pPr marL="1083701" indent="0">
              <a:buNone/>
              <a:defRPr sz="4741">
                <a:solidFill>
                  <a:schemeClr val="tx1">
                    <a:tint val="75000"/>
                  </a:schemeClr>
                </a:solidFill>
              </a:defRPr>
            </a:lvl2pPr>
            <a:lvl3pPr marL="2167402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3pPr>
            <a:lvl4pPr marL="3251103" indent="0">
              <a:buNone/>
              <a:defRPr sz="3792">
                <a:solidFill>
                  <a:schemeClr val="tx1">
                    <a:tint val="75000"/>
                  </a:schemeClr>
                </a:solidFill>
              </a:defRPr>
            </a:lvl4pPr>
            <a:lvl5pPr marL="4334805" indent="0">
              <a:buNone/>
              <a:defRPr sz="3792">
                <a:solidFill>
                  <a:schemeClr val="tx1">
                    <a:tint val="75000"/>
                  </a:schemeClr>
                </a:solidFill>
              </a:defRPr>
            </a:lvl5pPr>
            <a:lvl6pPr marL="5418506" indent="0">
              <a:buNone/>
              <a:defRPr sz="3792">
                <a:solidFill>
                  <a:schemeClr val="tx1">
                    <a:tint val="75000"/>
                  </a:schemeClr>
                </a:solidFill>
              </a:defRPr>
            </a:lvl6pPr>
            <a:lvl7pPr marL="6502207" indent="0">
              <a:buNone/>
              <a:defRPr sz="3792">
                <a:solidFill>
                  <a:schemeClr val="tx1">
                    <a:tint val="75000"/>
                  </a:schemeClr>
                </a:solidFill>
              </a:defRPr>
            </a:lvl7pPr>
            <a:lvl8pPr marL="7585908" indent="0">
              <a:buNone/>
              <a:defRPr sz="3792">
                <a:solidFill>
                  <a:schemeClr val="tx1">
                    <a:tint val="75000"/>
                  </a:schemeClr>
                </a:solidFill>
              </a:defRPr>
            </a:lvl8pPr>
            <a:lvl9pPr marL="8669609" indent="0">
              <a:buNone/>
              <a:defRPr sz="37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5B52-CEA1-4BB3-BAB4-06FEAB2716DA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3A36C-5F51-4A47-8E0C-F94525D70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675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6796" y="4327407"/>
            <a:ext cx="12282011" cy="103142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630043" y="4327407"/>
            <a:ext cx="12282011" cy="103142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5B52-CEA1-4BB3-BAB4-06FEAB2716DA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3A36C-5F51-4A47-8E0C-F94525D70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097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560" y="865483"/>
            <a:ext cx="24925258" cy="31420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90561" y="3984979"/>
            <a:ext cx="12225567" cy="1952977"/>
          </a:xfrm>
        </p:spPr>
        <p:txBody>
          <a:bodyPr anchor="b"/>
          <a:lstStyle>
            <a:lvl1pPr marL="0" indent="0">
              <a:buNone/>
              <a:defRPr sz="5689" b="1"/>
            </a:lvl1pPr>
            <a:lvl2pPr marL="1083701" indent="0">
              <a:buNone/>
              <a:defRPr sz="4741" b="1"/>
            </a:lvl2pPr>
            <a:lvl3pPr marL="2167402" indent="0">
              <a:buNone/>
              <a:defRPr sz="4267" b="1"/>
            </a:lvl3pPr>
            <a:lvl4pPr marL="3251103" indent="0">
              <a:buNone/>
              <a:defRPr sz="3792" b="1"/>
            </a:lvl4pPr>
            <a:lvl5pPr marL="4334805" indent="0">
              <a:buNone/>
              <a:defRPr sz="3792" b="1"/>
            </a:lvl5pPr>
            <a:lvl6pPr marL="5418506" indent="0">
              <a:buNone/>
              <a:defRPr sz="3792" b="1"/>
            </a:lvl6pPr>
            <a:lvl7pPr marL="6502207" indent="0">
              <a:buNone/>
              <a:defRPr sz="3792" b="1"/>
            </a:lvl7pPr>
            <a:lvl8pPr marL="7585908" indent="0">
              <a:buNone/>
              <a:defRPr sz="3792" b="1"/>
            </a:lvl8pPr>
            <a:lvl9pPr marL="8669609" indent="0">
              <a:buNone/>
              <a:defRPr sz="379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90561" y="5937956"/>
            <a:ext cx="12225567" cy="87338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630043" y="3984979"/>
            <a:ext cx="12285775" cy="1952977"/>
          </a:xfrm>
        </p:spPr>
        <p:txBody>
          <a:bodyPr anchor="b"/>
          <a:lstStyle>
            <a:lvl1pPr marL="0" indent="0">
              <a:buNone/>
              <a:defRPr sz="5689" b="1"/>
            </a:lvl1pPr>
            <a:lvl2pPr marL="1083701" indent="0">
              <a:buNone/>
              <a:defRPr sz="4741" b="1"/>
            </a:lvl2pPr>
            <a:lvl3pPr marL="2167402" indent="0">
              <a:buNone/>
              <a:defRPr sz="4267" b="1"/>
            </a:lvl3pPr>
            <a:lvl4pPr marL="3251103" indent="0">
              <a:buNone/>
              <a:defRPr sz="3792" b="1"/>
            </a:lvl4pPr>
            <a:lvl5pPr marL="4334805" indent="0">
              <a:buNone/>
              <a:defRPr sz="3792" b="1"/>
            </a:lvl5pPr>
            <a:lvl6pPr marL="5418506" indent="0">
              <a:buNone/>
              <a:defRPr sz="3792" b="1"/>
            </a:lvl6pPr>
            <a:lvl7pPr marL="6502207" indent="0">
              <a:buNone/>
              <a:defRPr sz="3792" b="1"/>
            </a:lvl7pPr>
            <a:lvl8pPr marL="7585908" indent="0">
              <a:buNone/>
              <a:defRPr sz="3792" b="1"/>
            </a:lvl8pPr>
            <a:lvl9pPr marL="8669609" indent="0">
              <a:buNone/>
              <a:defRPr sz="379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630043" y="5937956"/>
            <a:ext cx="12285775" cy="87338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5B52-CEA1-4BB3-BAB4-06FEAB2716DA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3A36C-5F51-4A47-8E0C-F94525D70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303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5B52-CEA1-4BB3-BAB4-06FEAB2716DA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3A36C-5F51-4A47-8E0C-F94525D70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191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5B52-CEA1-4BB3-BAB4-06FEAB2716DA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3A36C-5F51-4A47-8E0C-F94525D70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212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img-fotki.yandex.ru/get/15530/200418627.79/0_11dfee_36ee95dc_orig.png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0673" y="1272208"/>
            <a:ext cx="27868176" cy="14983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 userDrawn="1"/>
        </p:nvSpPr>
        <p:spPr>
          <a:xfrm>
            <a:off x="1025912" y="446048"/>
            <a:ext cx="26852137" cy="15482026"/>
          </a:xfrm>
          <a:prstGeom prst="rect">
            <a:avLst/>
          </a:prstGeom>
          <a:solidFill>
            <a:srgbClr val="F2F6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295808" y="15979001"/>
            <a:ext cx="14602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ru-RU" sz="1200" b="0" dirty="0" smtClean="0">
                <a:solidFill>
                  <a:schemeClr val="tx1"/>
                </a:solidFill>
                <a:latin typeface="AGReverance" pitchFamily="2" charset="0"/>
              </a:rPr>
              <a:t>© Полшкова В.В., 2018</a:t>
            </a:r>
            <a:endParaRPr lang="ru-RU" sz="1200" b="0" dirty="0">
              <a:solidFill>
                <a:schemeClr val="tx1"/>
              </a:solidFill>
              <a:latin typeface="AGReverance" pitchFamily="2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6796" y="865483"/>
            <a:ext cx="24925258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796" y="4327407"/>
            <a:ext cx="24925258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6796" y="15066905"/>
            <a:ext cx="6502241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65B52-CEA1-4BB3-BAB4-06FEAB2716DA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72744" y="15066905"/>
            <a:ext cx="9753362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409813" y="15066905"/>
            <a:ext cx="6502241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3A36C-5F51-4A47-8E0C-F94525D70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465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14" r:id="rId2"/>
    <p:sldLayoutId id="2147483704" r:id="rId3"/>
    <p:sldLayoutId id="2147483715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</p:sldLayoutIdLst>
  <p:txStyles>
    <p:titleStyle>
      <a:lvl1pPr algn="l" defTabSz="2167402" rtl="0" eaLnBrk="1" latinLnBrk="0" hangingPunct="1">
        <a:lnSpc>
          <a:spcPct val="90000"/>
        </a:lnSpc>
        <a:spcBef>
          <a:spcPct val="0"/>
        </a:spcBef>
        <a:buNone/>
        <a:defRPr sz="10429" kern="1200">
          <a:solidFill>
            <a:schemeClr val="tx1"/>
          </a:solidFill>
          <a:latin typeface="AGReverance" pitchFamily="2" charset="0"/>
          <a:ea typeface="+mj-ea"/>
          <a:cs typeface="+mj-cs"/>
        </a:defRPr>
      </a:lvl1pPr>
    </p:titleStyle>
    <p:bodyStyle>
      <a:lvl1pPr marL="541851" indent="-541851" algn="l" defTabSz="2167402" rtl="0" eaLnBrk="1" latinLnBrk="0" hangingPunct="1">
        <a:lnSpc>
          <a:spcPct val="90000"/>
        </a:lnSpc>
        <a:spcBef>
          <a:spcPts val="2370"/>
        </a:spcBef>
        <a:buFont typeface="Arial" panose="020B0604020202020204" pitchFamily="34" charset="0"/>
        <a:buChar char="•"/>
        <a:defRPr sz="6637" kern="1200">
          <a:solidFill>
            <a:schemeClr val="tx1"/>
          </a:solidFill>
          <a:latin typeface="AGReverance" pitchFamily="2" charset="0"/>
          <a:ea typeface="+mn-ea"/>
          <a:cs typeface="+mn-cs"/>
        </a:defRPr>
      </a:lvl1pPr>
      <a:lvl2pPr marL="1625552" indent="-541851" algn="l" defTabSz="2167402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5689" kern="1200">
          <a:solidFill>
            <a:schemeClr val="tx1"/>
          </a:solidFill>
          <a:latin typeface="AGReverance" pitchFamily="2" charset="0"/>
          <a:ea typeface="+mn-ea"/>
          <a:cs typeface="+mn-cs"/>
        </a:defRPr>
      </a:lvl2pPr>
      <a:lvl3pPr marL="2709253" indent="-541851" algn="l" defTabSz="2167402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741" kern="1200">
          <a:solidFill>
            <a:schemeClr val="tx1"/>
          </a:solidFill>
          <a:latin typeface="AGReverance" pitchFamily="2" charset="0"/>
          <a:ea typeface="+mn-ea"/>
          <a:cs typeface="+mn-cs"/>
        </a:defRPr>
      </a:lvl3pPr>
      <a:lvl4pPr marL="3792954" indent="-541851" algn="l" defTabSz="2167402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AGReverance" pitchFamily="2" charset="0"/>
          <a:ea typeface="+mn-ea"/>
          <a:cs typeface="+mn-cs"/>
        </a:defRPr>
      </a:lvl4pPr>
      <a:lvl5pPr marL="4876655" indent="-541851" algn="l" defTabSz="2167402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AGReverance" pitchFamily="2" charset="0"/>
          <a:ea typeface="+mn-ea"/>
          <a:cs typeface="+mn-cs"/>
        </a:defRPr>
      </a:lvl5pPr>
      <a:lvl6pPr marL="5960356" indent="-541851" algn="l" defTabSz="2167402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6pPr>
      <a:lvl7pPr marL="7044058" indent="-541851" algn="l" defTabSz="2167402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7pPr>
      <a:lvl8pPr marL="8127759" indent="-541851" algn="l" defTabSz="2167402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8pPr>
      <a:lvl9pPr marL="9211460" indent="-541851" algn="l" defTabSz="2167402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7402" rtl="0" eaLnBrk="1" latinLnBrk="0" hangingPunct="1"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1083701" algn="l" defTabSz="2167402" rtl="0" eaLnBrk="1" latinLnBrk="0" hangingPunct="1">
        <a:defRPr sz="4267" kern="1200">
          <a:solidFill>
            <a:schemeClr val="tx1"/>
          </a:solidFill>
          <a:latin typeface="+mn-lt"/>
          <a:ea typeface="+mn-ea"/>
          <a:cs typeface="+mn-cs"/>
        </a:defRPr>
      </a:lvl2pPr>
      <a:lvl3pPr marL="2167402" algn="l" defTabSz="2167402" rtl="0" eaLnBrk="1" latinLnBrk="0" hangingPunct="1">
        <a:defRPr sz="4267" kern="1200">
          <a:solidFill>
            <a:schemeClr val="tx1"/>
          </a:solidFill>
          <a:latin typeface="+mn-lt"/>
          <a:ea typeface="+mn-ea"/>
          <a:cs typeface="+mn-cs"/>
        </a:defRPr>
      </a:lvl3pPr>
      <a:lvl4pPr marL="3251103" algn="l" defTabSz="2167402" rtl="0" eaLnBrk="1" latinLnBrk="0" hangingPunct="1">
        <a:defRPr sz="4267" kern="1200">
          <a:solidFill>
            <a:schemeClr val="tx1"/>
          </a:solidFill>
          <a:latin typeface="+mn-lt"/>
          <a:ea typeface="+mn-ea"/>
          <a:cs typeface="+mn-cs"/>
        </a:defRPr>
      </a:lvl4pPr>
      <a:lvl5pPr marL="4334805" algn="l" defTabSz="2167402" rtl="0" eaLnBrk="1" latinLnBrk="0" hangingPunct="1">
        <a:defRPr sz="4267" kern="1200">
          <a:solidFill>
            <a:schemeClr val="tx1"/>
          </a:solidFill>
          <a:latin typeface="+mn-lt"/>
          <a:ea typeface="+mn-ea"/>
          <a:cs typeface="+mn-cs"/>
        </a:defRPr>
      </a:lvl5pPr>
      <a:lvl6pPr marL="5418506" algn="l" defTabSz="2167402" rtl="0" eaLnBrk="1" latinLnBrk="0" hangingPunct="1">
        <a:defRPr sz="4267" kern="1200">
          <a:solidFill>
            <a:schemeClr val="tx1"/>
          </a:solidFill>
          <a:latin typeface="+mn-lt"/>
          <a:ea typeface="+mn-ea"/>
          <a:cs typeface="+mn-cs"/>
        </a:defRPr>
      </a:lvl6pPr>
      <a:lvl7pPr marL="6502207" algn="l" defTabSz="2167402" rtl="0" eaLnBrk="1" latinLnBrk="0" hangingPunct="1">
        <a:defRPr sz="4267" kern="1200">
          <a:solidFill>
            <a:schemeClr val="tx1"/>
          </a:solidFill>
          <a:latin typeface="+mn-lt"/>
          <a:ea typeface="+mn-ea"/>
          <a:cs typeface="+mn-cs"/>
        </a:defRPr>
      </a:lvl7pPr>
      <a:lvl8pPr marL="7585908" algn="l" defTabSz="2167402" rtl="0" eaLnBrk="1" latinLnBrk="0" hangingPunct="1">
        <a:defRPr sz="4267" kern="1200">
          <a:solidFill>
            <a:schemeClr val="tx1"/>
          </a:solidFill>
          <a:latin typeface="+mn-lt"/>
          <a:ea typeface="+mn-ea"/>
          <a:cs typeface="+mn-cs"/>
        </a:defRPr>
      </a:lvl8pPr>
      <a:lvl9pPr marL="8669609" algn="l" defTabSz="2167402" rtl="0" eaLnBrk="1" latinLnBrk="0" hangingPunct="1">
        <a:defRPr sz="42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multiurok.ru/index.php/files/urok-izo-russkaia-krasavitsa.html?login=ok?login=ok" TargetMode="External"/><Relationship Id="rId3" Type="http://schemas.openxmlformats.org/officeDocument/2006/relationships/hyperlink" Target="http://clipart-library.com/images/8cEb949Ri.jpg" TargetMode="External"/><Relationship Id="rId7" Type="http://schemas.openxmlformats.org/officeDocument/2006/relationships/hyperlink" Target="http://minus-plus-mus.ucoz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amki-vsem.ru/fon/raznocvetnyj-fon8.jpg" TargetMode="External"/><Relationship Id="rId5" Type="http://schemas.openxmlformats.org/officeDocument/2006/relationships/hyperlink" Target="https://img-fotki.yandex.ru/get/15530/200418627.79/0_11dfee_36ee95dc_orig.png" TargetMode="External"/><Relationship Id="rId4" Type="http://schemas.openxmlformats.org/officeDocument/2006/relationships/hyperlink" Target="https://png.pngtree.com/element_origin_min_pic/16/05/30/21574c41ccc2a7e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612356" y="4946416"/>
            <a:ext cx="21674138" cy="5659496"/>
          </a:xfrm>
        </p:spPr>
        <p:txBody>
          <a:bodyPr>
            <a:noAutofit/>
          </a:bodyPr>
          <a:lstStyle/>
          <a:p>
            <a:r>
              <a:rPr lang="ru-RU" sz="12800" dirty="0"/>
              <a:t>Красота человека. Изображение женских и мужских образов в народных костюмах.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370629" y="12027402"/>
            <a:ext cx="11590693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презентации:</a:t>
            </a:r>
          </a:p>
          <a:p>
            <a:pPr algn="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начальных классов</a:t>
            </a:r>
          </a:p>
          <a:p>
            <a:pPr algn="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СОШ № 404</a:t>
            </a:r>
          </a:p>
          <a:p>
            <a:pPr algn="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Миронова Елена Александровна </a:t>
            </a:r>
          </a:p>
          <a:p>
            <a:pPr algn="r"/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52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к нарисовать русскую красавицу карандашом поэтапно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1191430" y="643589"/>
            <a:ext cx="8794302" cy="1476574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2" descr="Как нарисовать русскую красавицу карандашом поэтапно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9985731" y="643589"/>
            <a:ext cx="8560393" cy="1476574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2" descr="Как нарисовать русскую красавицу карандашом поэтапно 1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18918554" y="1146149"/>
            <a:ext cx="8678018" cy="13760625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9697878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6796" y="5452533"/>
            <a:ext cx="24925258" cy="9189157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7585" dirty="0" smtClean="0">
                <a:solidFill>
                  <a:srgbClr val="002060"/>
                </a:solidFill>
                <a:hlinkClick r:id="rId3"/>
              </a:rPr>
              <a:t>Кисти и краски</a:t>
            </a:r>
            <a:endParaRPr lang="ru-RU" sz="7585" dirty="0" smtClean="0">
              <a:solidFill>
                <a:srgbClr val="002060"/>
              </a:solidFill>
            </a:endParaRPr>
          </a:p>
          <a:p>
            <a:pPr algn="ctr"/>
            <a:r>
              <a:rPr lang="ru-RU" sz="7585" dirty="0" smtClean="0">
                <a:solidFill>
                  <a:srgbClr val="002060"/>
                </a:solidFill>
                <a:hlinkClick r:id="rId4"/>
              </a:rPr>
              <a:t>Краски</a:t>
            </a:r>
            <a:r>
              <a:rPr lang="ru-RU" sz="7585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ru-RU" sz="7585" dirty="0" smtClean="0">
                <a:solidFill>
                  <a:srgbClr val="002060"/>
                </a:solidFill>
                <a:hlinkClick r:id="rId5"/>
              </a:rPr>
              <a:t>Полоски</a:t>
            </a:r>
            <a:endParaRPr lang="ru-RU" sz="7585" dirty="0" smtClean="0">
              <a:solidFill>
                <a:srgbClr val="002060"/>
              </a:solidFill>
            </a:endParaRPr>
          </a:p>
          <a:p>
            <a:pPr algn="ctr"/>
            <a:r>
              <a:rPr lang="ru-RU" sz="7585" dirty="0" smtClean="0">
                <a:solidFill>
                  <a:srgbClr val="002060"/>
                </a:solidFill>
                <a:hlinkClick r:id="rId6"/>
              </a:rPr>
              <a:t>Фон</a:t>
            </a:r>
            <a:r>
              <a:rPr lang="ru-RU" sz="7585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endParaRPr lang="ru-RU" sz="7585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AGReverence-Oblique" panose="020B7200000000000000" pitchFamily="34" charset="0"/>
              </a:rPr>
              <a:t>На </a:t>
            </a:r>
            <a:r>
              <a:rPr lang="ru-RU" sz="4000" dirty="0">
                <a:solidFill>
                  <a:srgbClr val="002060"/>
                </a:solidFill>
                <a:latin typeface="AGReverence-Oblique" panose="020B7200000000000000" pitchFamily="34" charset="0"/>
              </a:rPr>
              <a:t>момент создания шаблона все ссылки являются активными</a:t>
            </a:r>
          </a:p>
          <a:p>
            <a:pPr marL="0" indent="0" algn="ctr">
              <a:buNone/>
            </a:pPr>
            <a:r>
              <a:rPr lang="ru-RU" sz="4000" dirty="0">
                <a:solidFill>
                  <a:srgbClr val="002060"/>
                </a:solidFill>
                <a:latin typeface="AGReverence-Oblique" panose="020B7200000000000000" pitchFamily="34" charset="0"/>
              </a:rPr>
              <a:t>Вы можете использовать данное оформление для создания своих презентаций, но должны указать источники и автора шаблона</a:t>
            </a:r>
          </a:p>
          <a:p>
            <a:pPr marL="0" indent="0" algn="ctr">
              <a:buNone/>
            </a:pPr>
            <a:r>
              <a:rPr lang="ru-RU" sz="4000" dirty="0">
                <a:solidFill>
                  <a:srgbClr val="002060"/>
                </a:solidFill>
                <a:latin typeface="AGReverence-Oblique" panose="020B7200000000000000" pitchFamily="34" charset="0"/>
              </a:rPr>
              <a:t>Автор шаблона: Полшкова Виктория Валерьяновна, педагог дополнительного образования МАОУ ДО ЦРТДиЮ Каменского района Пензенской области</a:t>
            </a:r>
          </a:p>
          <a:p>
            <a:pPr marL="0" indent="0" algn="ctr">
              <a:buNone/>
            </a:pPr>
            <a:r>
              <a:rPr lang="ru-RU" sz="4000" dirty="0">
                <a:solidFill>
                  <a:srgbClr val="002060"/>
                </a:solidFill>
                <a:latin typeface="AGReverence-Oblique" panose="020B7200000000000000" pitchFamily="34" charset="0"/>
              </a:rPr>
              <a:t>Сайт </a:t>
            </a:r>
            <a:r>
              <a:rPr lang="en-US" sz="4000" dirty="0">
                <a:solidFill>
                  <a:srgbClr val="002060"/>
                </a:solidFill>
                <a:latin typeface="AGReverence-Oblique" panose="020B7200000000000000" pitchFamily="34" charset="0"/>
                <a:hlinkClick r:id="rId7"/>
              </a:rPr>
              <a:t>http://minus-plus-mus.ucoz.ru/</a:t>
            </a:r>
            <a:r>
              <a:rPr lang="ru-RU" sz="4000" dirty="0">
                <a:solidFill>
                  <a:srgbClr val="002060"/>
                </a:solidFill>
                <a:latin typeface="AGReverence-Oblique" panose="020B7200000000000000" pitchFamily="34" charset="0"/>
              </a:rPr>
              <a:t> </a:t>
            </a:r>
          </a:p>
          <a:p>
            <a:pPr marL="0" indent="0" algn="ctr">
              <a:buNone/>
            </a:pPr>
            <a:r>
              <a:rPr lang="ru-RU" sz="4000" b="1" dirty="0">
                <a:solidFill>
                  <a:srgbClr val="002060"/>
                </a:solidFill>
                <a:latin typeface="AGReverence-Oblique" panose="020B7200000000000000" pitchFamily="34" charset="0"/>
              </a:rPr>
              <a:t>© Полшкова В.В., 2018</a:t>
            </a:r>
            <a:endParaRPr lang="ru-RU" sz="4000" dirty="0">
              <a:solidFill>
                <a:srgbClr val="002060"/>
              </a:solidFill>
              <a:latin typeface="AGReverence-Oblique" panose="020B7200000000000000" pitchFamily="34" charset="0"/>
            </a:endParaRPr>
          </a:p>
          <a:p>
            <a:pPr algn="ctr"/>
            <a:endParaRPr lang="ru-RU" sz="7585" dirty="0">
              <a:solidFill>
                <a:srgbClr val="00206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964626" y="812800"/>
            <a:ext cx="21764321" cy="2829467"/>
          </a:xfrm>
          <a:prstGeom prst="rect">
            <a:avLst/>
          </a:prstGeom>
        </p:spPr>
        <p:txBody>
          <a:bodyPr/>
          <a:lstStyle>
            <a:lvl1pPr algn="l" defTabSz="21674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429" kern="1200">
                <a:solidFill>
                  <a:schemeClr val="tx1"/>
                </a:solidFill>
                <a:latin typeface="AGReverance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ru-RU" sz="11500" dirty="0" smtClean="0">
                <a:latin typeface="Allegretto Script One" panose="03000605070000090002" pitchFamily="66" charset="-52"/>
              </a:rPr>
              <a:t>Источники </a:t>
            </a:r>
            <a:endParaRPr lang="ru-RU" sz="11500" dirty="0">
              <a:latin typeface="Allegretto Script One" panose="03000605070000090002" pitchFamily="66" charset="-52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95173" y="2651766"/>
            <a:ext cx="2233377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Поэтапное рисование:</a:t>
            </a:r>
          </a:p>
          <a:p>
            <a:r>
              <a:rPr lang="en-US" sz="4400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</a:t>
            </a:r>
            <a:r>
              <a:rPr lang="en-US" sz="44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://</a:t>
            </a:r>
            <a:r>
              <a:rPr lang="en-US" sz="4400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multiurok.ru/index.php/files/urok-izo-russkaia-krasavitsa.html?login=ok?login=ok</a:t>
            </a:r>
            <a:endParaRPr lang="ru-RU" sz="4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3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2065867" y="4944533"/>
            <a:ext cx="24790400" cy="6231467"/>
          </a:xfrm>
          <a:prstGeom prst="horizontalScroll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18796" y="7450667"/>
            <a:ext cx="22092404" cy="1840090"/>
          </a:xfrm>
        </p:spPr>
        <p:txBody>
          <a:bodyPr/>
          <a:lstStyle/>
          <a:p>
            <a:r>
              <a:rPr lang="ru-RU" dirty="0" smtClean="0"/>
              <a:t>У каждого народа своё понимание женской и мужской красоты.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094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Образ мужчины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6796" y="4327407"/>
            <a:ext cx="8647337" cy="10314283"/>
          </a:xfrm>
        </p:spPr>
        <p:txBody>
          <a:bodyPr/>
          <a:lstStyle/>
          <a:p>
            <a:r>
              <a:rPr lang="ru-RU" dirty="0" smtClean="0"/>
              <a:t>Неотделим от труда мужчины.</a:t>
            </a:r>
          </a:p>
          <a:p>
            <a:r>
              <a:rPr lang="ru-RU" dirty="0" smtClean="0"/>
              <a:t>В русской крестьянской культуре – это образ пахаря. Добрый молодец. </a:t>
            </a:r>
            <a:endParaRPr lang="ru-RU" dirty="0"/>
          </a:p>
          <a:p>
            <a:r>
              <a:rPr lang="ru-RU" dirty="0" smtClean="0"/>
              <a:t>Сила и доброта, умение ухаживать за своей землёй и защищать её. </a:t>
            </a:r>
          </a:p>
        </p:txBody>
      </p:sp>
      <p:pic>
        <p:nvPicPr>
          <p:cNvPr id="5122" name="Picture 2" descr="РЕПИН Илья - Пахарь (Л. Н. Толстой на пашне). 900 Картин самых известных русских художник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98412" y="3373004"/>
            <a:ext cx="16013642" cy="107891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13784793" y="14269723"/>
            <a:ext cx="102408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err="1" smtClean="0"/>
              <a:t>И.Репин</a:t>
            </a:r>
            <a:r>
              <a:rPr lang="ru-RU" sz="4400" dirty="0" smtClean="0"/>
              <a:t>. Пахарь </a:t>
            </a:r>
            <a:r>
              <a:rPr lang="ru-RU" sz="4400" dirty="0"/>
              <a:t>(Л. Н. Толстой на пашне)</a:t>
            </a:r>
          </a:p>
        </p:txBody>
      </p:sp>
    </p:spTree>
    <p:extLst>
      <p:ext uri="{BB962C8B-B14F-4D97-AF65-F5344CB8AC3E}">
        <p14:creationId xmlns:p14="http://schemas.microsoft.com/office/powerpoint/2010/main" val="144078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6796" y="865484"/>
            <a:ext cx="24925258" cy="1945450"/>
          </a:xfrm>
        </p:spPr>
        <p:txBody>
          <a:bodyPr/>
          <a:lstStyle/>
          <a:p>
            <a:pPr algn="ctr"/>
            <a:r>
              <a:rPr lang="ru-RU" dirty="0" smtClean="0"/>
              <a:t>Образ женщины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6796" y="4327407"/>
            <a:ext cx="9663337" cy="10314283"/>
          </a:xfrm>
        </p:spPr>
        <p:txBody>
          <a:bodyPr/>
          <a:lstStyle/>
          <a:p>
            <a:r>
              <a:rPr lang="ru-RU" dirty="0" smtClean="0"/>
              <a:t>В образе видели начало жизни, мать всей природы, всего мира. </a:t>
            </a:r>
          </a:p>
          <a:p>
            <a:r>
              <a:rPr lang="ru-RU" dirty="0" smtClean="0"/>
              <a:t>Заступница, хозяйка дома.</a:t>
            </a:r>
          </a:p>
          <a:p>
            <a:r>
              <a:rPr lang="ru-RU" dirty="0" smtClean="0"/>
              <a:t>Душевная отзывчивость, теплота.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https://s1.babiki.ru/uploads/images/01/71/50/2014/03/06/80c3d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112"/>
          <a:stretch/>
        </p:blipFill>
        <p:spPr bwMode="auto">
          <a:xfrm>
            <a:off x="11413066" y="3364091"/>
            <a:ext cx="15261921" cy="110404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14449425" y="14641690"/>
            <a:ext cx="936846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err="1"/>
              <a:t>А.Г.Венецианов</a:t>
            </a:r>
            <a:r>
              <a:rPr lang="ru-RU" sz="4800" dirty="0"/>
              <a:t> </a:t>
            </a:r>
            <a:r>
              <a:rPr lang="ru-RU" sz="4800" dirty="0" smtClean="0"/>
              <a:t>«На </a:t>
            </a:r>
            <a:r>
              <a:rPr lang="ru-RU" sz="4800" dirty="0"/>
              <a:t>пашне. </a:t>
            </a:r>
            <a:r>
              <a:rPr lang="ru-RU" sz="4800" dirty="0" smtClean="0"/>
              <a:t>Весна»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73845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70932" y="5810016"/>
            <a:ext cx="13974987" cy="31420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Заглянуть в лицо человека – значит заглянуть в его душу. </a:t>
            </a:r>
            <a:endParaRPr lang="ru-RU" dirty="0"/>
          </a:p>
        </p:txBody>
      </p:sp>
      <p:pic>
        <p:nvPicPr>
          <p:cNvPr id="2050" name="Picture 2" descr="https://cf2.ppt-online.org/files2/slide/g/G4MQgEmkCoJXKvTVwu7PyiDrdSR8ZLaIjl15nAhON/slide-1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920" r="53009"/>
          <a:stretch/>
        </p:blipFill>
        <p:spPr bwMode="auto">
          <a:xfrm>
            <a:off x="1281802" y="812801"/>
            <a:ext cx="11099106" cy="146981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13309600" y="13580533"/>
            <a:ext cx="121581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err="1" smtClean="0"/>
              <a:t>И.Аргунов</a:t>
            </a:r>
            <a:r>
              <a:rPr lang="ru-RU" sz="4800" dirty="0" smtClean="0"/>
              <a:t>. Портрет неизвестной крестьянки в русском костюме. Масло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002317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7732" y="865483"/>
            <a:ext cx="21764321" cy="3142075"/>
          </a:xfrm>
        </p:spPr>
        <p:txBody>
          <a:bodyPr/>
          <a:lstStyle/>
          <a:p>
            <a:r>
              <a:rPr lang="ru-RU" dirty="0" smtClean="0"/>
              <a:t>Образ птицы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6796" y="3589867"/>
            <a:ext cx="14099871" cy="11051823"/>
          </a:xfrm>
        </p:spPr>
        <p:txBody>
          <a:bodyPr/>
          <a:lstStyle/>
          <a:p>
            <a:r>
              <a:rPr lang="ru-RU" dirty="0" smtClean="0"/>
              <a:t>Голова русской женщины венчалась разноцветным шитьём, жемчугом, цветным бисером и каменьями. </a:t>
            </a:r>
          </a:p>
          <a:p>
            <a:r>
              <a:rPr lang="ru-RU" dirty="0" smtClean="0"/>
              <a:t>В названиях головных уборов слышится сродство с птицей: кокошник, кичка, сорока.</a:t>
            </a:r>
          </a:p>
          <a:p>
            <a:r>
              <a:rPr lang="ru-RU" dirty="0" smtClean="0"/>
              <a:t>«Лебёдушка, лебедь белая, точно пава».</a:t>
            </a:r>
          </a:p>
          <a:p>
            <a:r>
              <a:rPr lang="ru-RU" dirty="0" smtClean="0"/>
              <a:t>Образ птицы – древнейший символ добра и благополучия.</a:t>
            </a:r>
          </a:p>
          <a:p>
            <a:r>
              <a:rPr lang="ru-RU" dirty="0" smtClean="0"/>
              <a:t>Рукава – крылья. </a:t>
            </a:r>
          </a:p>
          <a:p>
            <a:endParaRPr lang="ru-RU" dirty="0"/>
          </a:p>
        </p:txBody>
      </p:sp>
      <p:pic>
        <p:nvPicPr>
          <p:cNvPr id="3076" name="Picture 4" descr="https://esmio.ru/image/data/products/ba/kokoshniki/ele-00-01-00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26186" y="865483"/>
            <a:ext cx="9685867" cy="145288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226186" y="15394284"/>
            <a:ext cx="102735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Современный кокошник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37868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8007" y="4580032"/>
            <a:ext cx="23211716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Творческая </a:t>
            </a:r>
            <a:r>
              <a:rPr lang="ru-RU" sz="1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мастерская</a:t>
            </a:r>
            <a:endParaRPr lang="ru-RU" sz="12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805" y="9843755"/>
            <a:ext cx="8062180" cy="59042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7461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к нарисовать русскую красавицу карандашом поэтапно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96496" y="2607733"/>
            <a:ext cx="10184036" cy="1129250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2" descr="Как нарисовать русскую красавицу карандашом поэтапно 3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330"/>
          <a:stretch/>
        </p:blipFill>
        <p:spPr bwMode="auto">
          <a:xfrm>
            <a:off x="13580532" y="2607733"/>
            <a:ext cx="11730352" cy="11292505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015496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к нарисовать русскую красавицу карандашом поэтапно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5030216" y="1189517"/>
            <a:ext cx="9063213" cy="1444336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Как нарисовать русскую красавицу карандашом поэтапно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15821733" y="1067565"/>
            <a:ext cx="8621570" cy="14687272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4904091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5355</TotalTime>
  <Words>255</Words>
  <Application>Microsoft Office PowerPoint</Application>
  <PresentationFormat>Произвольный</PresentationFormat>
  <Paragraphs>41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AGReverance</vt:lpstr>
      <vt:lpstr>Times New Roman</vt:lpstr>
      <vt:lpstr>Allegretto Script One</vt:lpstr>
      <vt:lpstr>Arial</vt:lpstr>
      <vt:lpstr>AGReverence-Oblique</vt:lpstr>
      <vt:lpstr>Calibri</vt:lpstr>
      <vt:lpstr>Тема Office</vt:lpstr>
      <vt:lpstr>Красота человека. Изображение женских и мужских образов в народных костюмах.</vt:lpstr>
      <vt:lpstr>Презентация PowerPoint</vt:lpstr>
      <vt:lpstr>Образ мужчины</vt:lpstr>
      <vt:lpstr>Образ женщины</vt:lpstr>
      <vt:lpstr>Заглянуть в лицо человека – значит заглянуть в его душу. </vt:lpstr>
      <vt:lpstr>Образ птицы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МАОУ ДО ЦРТДиЮ Каменского района Пензенской области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изо</dc:subject>
  <dc:creator>Viktoriya Polshkova</dc:creator>
  <cp:keywords>изо</cp:keywords>
  <cp:lastModifiedBy>LenCo</cp:lastModifiedBy>
  <cp:revision>249</cp:revision>
  <dcterms:created xsi:type="dcterms:W3CDTF">2017-12-21T17:39:40Z</dcterms:created>
  <dcterms:modified xsi:type="dcterms:W3CDTF">2021-10-26T17:25:32Z</dcterms:modified>
</cp:coreProperties>
</file>