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>
        <p:scale>
          <a:sx n="60" d="100"/>
          <a:sy n="60" d="100"/>
        </p:scale>
        <p:origin x="-16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23861D-9B61-487E-88F0-DE37A70304C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163F55-83DF-4E6C-8DE5-0CAB07B245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Моем руки правильно!</a:t>
            </a:r>
            <a:endParaRPr lang="ru-RU" sz="5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dddeti.ru/sites/default/files/styles/large/public/105992790_ruki1.jpg?itok=TpUwvlC1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7" y="1916832"/>
            <a:ext cx="4209777" cy="421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Чтоб здоровыми нам быть,</a:t>
            </a:r>
            <a:br>
              <a:rPr lang="ru-RU" sz="3600" b="1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     Надо ручки чаще мыть.</a:t>
            </a:r>
            <a:endParaRPr lang="ru-RU" sz="3600" b="1" cap="none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дрей\Desktop\Новая папка\DSC033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91680" y="1916832"/>
            <a:ext cx="6935359" cy="4608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 Надо руки чисто мыть,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Рукава нельзя мочить.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Кто рукавчик не засучит, 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Тот водички не получит.</a:t>
            </a:r>
            <a:endParaRPr lang="ru-RU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дрей\Desktop\Новая папка\DSC03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348880"/>
            <a:ext cx="6264696" cy="41628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Кран руками мы откроем ,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Смочим тёплой их водою.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effectLst/>
                <a:latin typeface="Times New Roman" pitchFamily="18" charset="0"/>
                <a:cs typeface="Times New Roman" pitchFamily="18" charset="0"/>
              </a:rPr>
              <a:t>Буль-буль-буль</a:t>
            </a: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, журчит водица,</a:t>
            </a:r>
            <a:b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Все ребята любят мыться.</a:t>
            </a:r>
            <a:endParaRPr lang="ru-RU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дрей\Desktop\Новая папка\DSC033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2420888"/>
            <a:ext cx="6336704" cy="42107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Мыло душистое белое мылкое,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Мыло глядит на </a:t>
            </a:r>
            <a:r>
              <a:rPr lang="ru-RU" sz="3200" b="1" dirty="0" err="1" smtClean="0">
                <a:effectLst/>
                <a:latin typeface="Times New Roman" pitchFamily="18" charset="0"/>
                <a:cs typeface="Times New Roman" pitchFamily="18" charset="0"/>
              </a:rPr>
              <a:t>грязнулю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с ухмылкою!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ндрей\Desktop\Новая папка\DSC03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772816"/>
            <a:ext cx="7002514" cy="46531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2007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Трём ладошки друг о друга,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Вымоем все пальчики-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Это правило простое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Для девочек и мальчиков.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ндрей\Desktop\Новая папка\DSC033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49648" y="2420888"/>
            <a:ext cx="6338776" cy="4266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Теперь мы ручки сполоснём,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Смоем все бактерии.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Пусть от нас они бегут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Вместе с мыльной пеною.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ндрей\Desktop\Новая папка\DSC03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348880"/>
            <a:ext cx="6357512" cy="42245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  <a:t>Мокрым быть никак нельзя.</a:t>
            </a:r>
            <a:b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  <a:t>Поэтому, мои друзья,</a:t>
            </a:r>
            <a:b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  <a:t>есть замечательное средство,</a:t>
            </a:r>
            <a:b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effectLst/>
                <a:latin typeface="Times New Roman" pitchFamily="18" charset="0"/>
                <a:cs typeface="Times New Roman" pitchFamily="18" charset="0"/>
              </a:rPr>
              <a:t>Это наше полотенце.</a:t>
            </a:r>
            <a:endParaRPr lang="ru-RU" sz="3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ндрей\Desktop\Новая папка\DSC033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132856"/>
            <a:ext cx="6630269" cy="44057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entrprazdnika.ru/uploads/posts/2012-03/1331735122_screenhunter_95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404664"/>
            <a:ext cx="676875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373</TotalTime>
  <Words>26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Моем руки правильно!</vt:lpstr>
      <vt:lpstr>     Чтоб здоровыми нам быть,      Надо ручки чаще мыть.</vt:lpstr>
      <vt:lpstr>  Надо руки чисто мыть, Рукава нельзя мочить. Кто рукавчик не засучит,  Тот водички не получит.</vt:lpstr>
      <vt:lpstr> Кран руками мы откроем , Смочим тёплой их водою. Буль-буль-буль, журчит водица, Все ребята любят мыться.</vt:lpstr>
      <vt:lpstr>Мыло душистое белое мылкое, Мыло глядит на грязнулю с ухмылкою!</vt:lpstr>
      <vt:lpstr>Трём ладошки друг о друга, Вымоем все пальчики- Это правило простое  Для девочек и мальчиков.</vt:lpstr>
      <vt:lpstr> Теперь мы ручки сполоснём, Смоем все бактерии. Пусть от нас они бегут Вместе с мыльной пеною.</vt:lpstr>
      <vt:lpstr>Мокрым быть никак нельзя. Поэтому, мои друзья, есть замечательное средство, Это наше полотенце.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31</cp:revision>
  <dcterms:created xsi:type="dcterms:W3CDTF">2016-11-13T15:39:31Z</dcterms:created>
  <dcterms:modified xsi:type="dcterms:W3CDTF">2016-11-22T19:56:20Z</dcterms:modified>
</cp:coreProperties>
</file>