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4" d="100"/>
          <a:sy n="114" d="100"/>
        </p:scale>
        <p:origin x="-354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24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624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3610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534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893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001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355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88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311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9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58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5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419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7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832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894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93186-40B5-4E66-B596-E5CAE335087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1A4A77-8B8C-4868-8AFB-87C3E27CE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67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E3A447-875E-4B29-AEA7-49C928808E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/>
              <a:t>Сэтинньи</a:t>
            </a:r>
            <a:r>
              <a:rPr lang="ru-RU" dirty="0"/>
              <a:t> </a:t>
            </a:r>
            <a:r>
              <a:rPr lang="ru-RU" dirty="0" err="1"/>
              <a:t>ый</a:t>
            </a:r>
            <a:r>
              <a:rPr lang="ru-RU" dirty="0"/>
              <a:t>- </a:t>
            </a:r>
            <a:r>
              <a:rPr lang="ru-RU" dirty="0" err="1"/>
              <a:t>байанай</a:t>
            </a:r>
            <a:r>
              <a:rPr lang="ru-RU" dirty="0"/>
              <a:t>  </a:t>
            </a:r>
            <a:r>
              <a:rPr lang="ru-RU" dirty="0" err="1"/>
              <a:t>ыйа</a:t>
            </a:r>
            <a:r>
              <a:rPr lang="ru-RU" dirty="0"/>
              <a:t>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A6D628B-94D3-4BA6-8322-7762E1167B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Викторина-конкурс 6б </a:t>
            </a:r>
            <a:r>
              <a:rPr lang="ru-RU" dirty="0" err="1"/>
              <a:t>кылаас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8441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E3F1D0-5EC5-4D9C-9465-01F40303B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r>
              <a:rPr lang="ru-RU" dirty="0" err="1"/>
              <a:t>Балыктааьын</a:t>
            </a:r>
            <a:r>
              <a:rPr lang="ru-RU" dirty="0"/>
              <a:t> </a:t>
            </a:r>
            <a:r>
              <a:rPr lang="ru-RU" dirty="0" err="1"/>
              <a:t>көрүҥнэрин</a:t>
            </a:r>
            <a:r>
              <a:rPr lang="ru-RU" dirty="0"/>
              <a:t> </a:t>
            </a:r>
            <a:r>
              <a:rPr lang="ru-RU" dirty="0" err="1"/>
              <a:t>ааттаталаа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4607AF1A-9BE8-4CFB-86EF-3460300ACB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1187" y="1415846"/>
            <a:ext cx="5427407" cy="505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00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2D0099-1468-4CEF-817B-CE18FE348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ah-RU" dirty="0"/>
              <a:t>           Байанай бэристэ , мичик гынна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9929A85-65E6-49FF-9116-6C95C64F6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ah-RU" sz="2400" dirty="0"/>
              <a:t>Дьиэ-кэргэҥҥит биир сөбүлээн астыыр бүлүүдэтин сырдатын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75432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6B53DB-C84B-4976-A668-76B3C8D2E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ah-RU" dirty="0"/>
              <a:t>Дьиэҕэр кумааҕынан кыыл-сүөл, кус-хаас моьуоннарын оҥорон, </a:t>
            </a:r>
            <a:r>
              <a:rPr lang="ru-RU" dirty="0"/>
              <a:t>1,5 м </a:t>
            </a:r>
            <a:r>
              <a:rPr lang="ru-RU" dirty="0" err="1"/>
              <a:t>ыраахтан</a:t>
            </a:r>
            <a:r>
              <a:rPr lang="ru-RU" dirty="0"/>
              <a:t> кумаа5ы </a:t>
            </a:r>
            <a:r>
              <a:rPr lang="ru-RU" dirty="0" err="1"/>
              <a:t>мээчигинэн</a:t>
            </a:r>
            <a:r>
              <a:rPr lang="ru-RU" dirty="0"/>
              <a:t> </a:t>
            </a:r>
            <a:r>
              <a:rPr lang="ru-RU" dirty="0" err="1"/>
              <a:t>сууллар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94C1A78-E969-45E2-AF26-BD7F7E7AD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Видеоотчет ыыта5ыт (а5алар, </a:t>
            </a:r>
            <a:r>
              <a:rPr lang="ru-RU" sz="2000" dirty="0" err="1"/>
              <a:t>уолаттар,эьээлэр</a:t>
            </a:r>
            <a:r>
              <a:rPr lang="ru-RU" sz="2000" dirty="0"/>
              <a:t>, </a:t>
            </a:r>
            <a:r>
              <a:rPr lang="ru-RU" sz="2000" dirty="0" err="1"/>
              <a:t>убайдар</a:t>
            </a:r>
            <a:r>
              <a:rPr lang="ru-RU" sz="2000" dirty="0"/>
              <a:t>, </a:t>
            </a:r>
            <a:r>
              <a:rPr lang="ru-RU" sz="2000" dirty="0" err="1"/>
              <a:t>бырааттар</a:t>
            </a:r>
            <a:r>
              <a:rPr lang="ru-RU" sz="2000" dirty="0"/>
              <a:t> </a:t>
            </a:r>
            <a:r>
              <a:rPr lang="ru-RU" sz="2000" dirty="0" err="1"/>
              <a:t>кытталлар</a:t>
            </a:r>
            <a:r>
              <a:rPr lang="ru-RU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8079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C341C1-8C9D-4084-8E08-CAE3D0638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Ыйытыыларга</a:t>
            </a:r>
            <a:r>
              <a:rPr lang="ru-RU" dirty="0"/>
              <a:t> </a:t>
            </a:r>
            <a:r>
              <a:rPr lang="ru-RU" dirty="0" err="1"/>
              <a:t>эппиэттээ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93258F9-7589-4ED1-8319-638862AA4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	</a:t>
            </a:r>
            <a:r>
              <a:rPr lang="ru-RU" dirty="0" err="1"/>
              <a:t>Байанай</a:t>
            </a:r>
            <a:r>
              <a:rPr lang="ru-RU" dirty="0"/>
              <a:t> </a:t>
            </a:r>
            <a:r>
              <a:rPr lang="ru-RU" dirty="0" err="1"/>
              <a:t>диэн</a:t>
            </a:r>
            <a:r>
              <a:rPr lang="ru-RU" dirty="0"/>
              <a:t> </a:t>
            </a:r>
            <a:r>
              <a:rPr lang="ru-RU" dirty="0" err="1"/>
              <a:t>кимий</a:t>
            </a:r>
            <a:r>
              <a:rPr lang="ru-RU" dirty="0"/>
              <a:t>? </a:t>
            </a:r>
            <a:r>
              <a:rPr lang="ru-RU" dirty="0" err="1"/>
              <a:t>Толору</a:t>
            </a:r>
            <a:r>
              <a:rPr lang="ru-RU" dirty="0"/>
              <a:t> </a:t>
            </a:r>
            <a:r>
              <a:rPr lang="ru-RU" dirty="0" err="1"/>
              <a:t>аатаын</a:t>
            </a:r>
            <a:r>
              <a:rPr lang="ru-RU" dirty="0"/>
              <a:t> </a:t>
            </a:r>
            <a:r>
              <a:rPr lang="ru-RU" dirty="0" err="1"/>
              <a:t>суруй</a:t>
            </a:r>
            <a:r>
              <a:rPr lang="ru-RU" dirty="0"/>
              <a:t>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559925E-E4C1-4E7C-A9B7-57FB1A40F0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108" y="3014201"/>
            <a:ext cx="2842905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380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A2753F-5669-4690-B976-F9ABBC64B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r>
              <a:rPr lang="ru-RU" dirty="0" err="1"/>
              <a:t>Алгыьы</a:t>
            </a:r>
            <a:r>
              <a:rPr lang="ru-RU" dirty="0"/>
              <a:t> </a:t>
            </a:r>
            <a:r>
              <a:rPr lang="ru-RU" dirty="0" err="1"/>
              <a:t>ситэрэн</a:t>
            </a:r>
            <a:r>
              <a:rPr lang="ru-RU" dirty="0"/>
              <a:t> </a:t>
            </a:r>
            <a:r>
              <a:rPr lang="ru-RU" dirty="0" err="1"/>
              <a:t>биэр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C2FD72A-1831-4E5B-8406-0BDE3BB45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1097"/>
            <a:ext cx="8596668" cy="4640265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2000" dirty="0"/>
              <a:t>-</a:t>
            </a:r>
            <a:r>
              <a:rPr lang="ru-RU" sz="2000" dirty="0" err="1"/>
              <a:t>көрдөһөбүт</a:t>
            </a:r>
            <a:r>
              <a:rPr lang="ru-RU" sz="2000" dirty="0"/>
              <a:t> </a:t>
            </a:r>
            <a:r>
              <a:rPr lang="ru-RU" sz="2000" dirty="0" err="1"/>
              <a:t>эйигиттэн</a:t>
            </a:r>
            <a:r>
              <a:rPr lang="ru-RU" sz="2000" dirty="0"/>
              <a:t>,-</a:t>
            </a:r>
          </a:p>
          <a:p>
            <a:r>
              <a:rPr lang="ru-RU" sz="2000" dirty="0" err="1"/>
              <a:t>Күндү</a:t>
            </a:r>
            <a:r>
              <a:rPr lang="ru-RU" sz="2000" dirty="0"/>
              <a:t> </a:t>
            </a:r>
            <a:r>
              <a:rPr lang="ru-RU" sz="2000" dirty="0" err="1"/>
              <a:t>күлүм</a:t>
            </a:r>
            <a:r>
              <a:rPr lang="ru-RU" sz="2000" dirty="0"/>
              <a:t> </a:t>
            </a:r>
            <a:r>
              <a:rPr lang="ru-RU" sz="2000" dirty="0" err="1"/>
              <a:t>уулаах</a:t>
            </a:r>
            <a:endParaRPr lang="ru-RU" sz="2000" dirty="0"/>
          </a:p>
          <a:p>
            <a:r>
              <a:rPr lang="ru-RU" sz="2000" dirty="0" err="1"/>
              <a:t>Күөх</a:t>
            </a:r>
            <a:r>
              <a:rPr lang="ru-RU" sz="2000" dirty="0"/>
              <a:t> </a:t>
            </a:r>
            <a:r>
              <a:rPr lang="ru-RU" sz="2000" dirty="0" err="1"/>
              <a:t>далайым</a:t>
            </a:r>
            <a:r>
              <a:rPr lang="ru-RU" sz="2000" dirty="0"/>
              <a:t> </a:t>
            </a:r>
            <a:r>
              <a:rPr lang="ru-RU" sz="2000" dirty="0" err="1"/>
              <a:t>иччитээ</a:t>
            </a:r>
            <a:r>
              <a:rPr lang="ru-RU" sz="2000" dirty="0"/>
              <a:t>,</a:t>
            </a:r>
          </a:p>
          <a:p>
            <a:r>
              <a:rPr lang="ru-RU" sz="2000" dirty="0"/>
              <a:t>------------------------------( </a:t>
            </a:r>
            <a:r>
              <a:rPr lang="ru-RU" sz="2000" dirty="0" err="1"/>
              <a:t>иччи</a:t>
            </a:r>
            <a:r>
              <a:rPr lang="ru-RU" sz="2000" dirty="0"/>
              <a:t> </a:t>
            </a:r>
            <a:r>
              <a:rPr lang="ru-RU" sz="2000" dirty="0" err="1"/>
              <a:t>аата</a:t>
            </a:r>
            <a:r>
              <a:rPr lang="ru-RU" sz="2000" dirty="0"/>
              <a:t>)</a:t>
            </a:r>
          </a:p>
          <a:p>
            <a:r>
              <a:rPr lang="ru-RU" sz="2000" dirty="0"/>
              <a:t>Тойон </a:t>
            </a:r>
            <a:r>
              <a:rPr lang="ru-RU" sz="2000" dirty="0" err="1"/>
              <a:t>оҕонньоор</a:t>
            </a:r>
            <a:r>
              <a:rPr lang="ru-RU" sz="2000" dirty="0"/>
              <a:t>,</a:t>
            </a:r>
          </a:p>
          <a:p>
            <a:r>
              <a:rPr lang="ru-RU" sz="2000" dirty="0" err="1"/>
              <a:t>Тоҥус</a:t>
            </a:r>
            <a:r>
              <a:rPr lang="ru-RU" sz="2000" dirty="0"/>
              <a:t> </a:t>
            </a:r>
            <a:r>
              <a:rPr lang="ru-RU" sz="2000" dirty="0" err="1"/>
              <a:t>уон</a:t>
            </a:r>
            <a:r>
              <a:rPr lang="ru-RU" sz="2000" dirty="0"/>
              <a:t> </a:t>
            </a:r>
          </a:p>
          <a:p>
            <a:r>
              <a:rPr lang="ru-RU" sz="2000" dirty="0" err="1"/>
              <a:t>Чороох</a:t>
            </a:r>
            <a:r>
              <a:rPr lang="ru-RU" sz="2000" dirty="0"/>
              <a:t> </a:t>
            </a:r>
            <a:r>
              <a:rPr lang="ru-RU" sz="2000" dirty="0" err="1"/>
              <a:t>илиммэр</a:t>
            </a:r>
            <a:r>
              <a:rPr lang="ru-RU" sz="2000" dirty="0"/>
              <a:t> </a:t>
            </a:r>
          </a:p>
          <a:p>
            <a:r>
              <a:rPr lang="ru-RU" sz="2000" dirty="0"/>
              <a:t>( </a:t>
            </a:r>
            <a:r>
              <a:rPr lang="ru-RU" sz="2000" dirty="0" err="1"/>
              <a:t>булт</a:t>
            </a:r>
            <a:r>
              <a:rPr lang="ru-RU" sz="2000" dirty="0"/>
              <a:t> </a:t>
            </a:r>
            <a:r>
              <a:rPr lang="ru-RU" sz="2000" dirty="0" err="1"/>
              <a:t>аата</a:t>
            </a:r>
            <a:r>
              <a:rPr lang="ru-RU" sz="2000" dirty="0"/>
              <a:t>) </a:t>
            </a:r>
            <a:r>
              <a:rPr lang="ru-RU" sz="2000" dirty="0" err="1"/>
              <a:t>барахсаны</a:t>
            </a:r>
            <a:endParaRPr lang="ru-RU" sz="2000" dirty="0"/>
          </a:p>
          <a:p>
            <a:r>
              <a:rPr lang="ru-RU" sz="2000" dirty="0" err="1"/>
              <a:t>Толору</a:t>
            </a:r>
            <a:r>
              <a:rPr lang="ru-RU" sz="2000" dirty="0"/>
              <a:t> </a:t>
            </a:r>
            <a:r>
              <a:rPr lang="ru-RU" sz="2000" dirty="0" err="1"/>
              <a:t>уган</a:t>
            </a:r>
            <a:r>
              <a:rPr lang="ru-RU" sz="2000" dirty="0"/>
              <a:t> </a:t>
            </a:r>
            <a:r>
              <a:rPr lang="ru-RU" sz="2000" dirty="0" err="1"/>
              <a:t>кулу</a:t>
            </a:r>
            <a:r>
              <a:rPr lang="ru-RU" sz="2000" dirty="0"/>
              <a:t> </a:t>
            </a:r>
            <a:r>
              <a:rPr lang="ru-RU" sz="2000" dirty="0" err="1"/>
              <a:t>даа</a:t>
            </a:r>
            <a:r>
              <a:rPr lang="ru-RU" sz="2000" dirty="0"/>
              <a:t>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293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8D1C99-243D-4F6A-926E-F6FAD15EB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r>
              <a:rPr lang="ru-RU" dirty="0" err="1"/>
              <a:t>Дьиэ</a:t>
            </a:r>
            <a:r>
              <a:rPr lang="ru-RU" dirty="0"/>
              <a:t> </a:t>
            </a:r>
            <a:r>
              <a:rPr lang="ru-RU" dirty="0" err="1"/>
              <a:t>кэргэҥҥит</a:t>
            </a:r>
            <a:r>
              <a:rPr lang="ru-RU" dirty="0"/>
              <a:t> </a:t>
            </a:r>
            <a:r>
              <a:rPr lang="ru-RU" dirty="0" err="1"/>
              <a:t>бултка-алтка</a:t>
            </a:r>
            <a:r>
              <a:rPr lang="ru-RU" dirty="0"/>
              <a:t> </a:t>
            </a:r>
            <a:r>
              <a:rPr lang="ru-RU" dirty="0" err="1"/>
              <a:t>бардаҕына</a:t>
            </a:r>
            <a:r>
              <a:rPr lang="ru-RU" dirty="0"/>
              <a:t> </a:t>
            </a:r>
            <a:r>
              <a:rPr lang="ru-RU" dirty="0" err="1"/>
              <a:t>толорор</a:t>
            </a:r>
            <a:r>
              <a:rPr lang="ru-RU" dirty="0"/>
              <a:t> </a:t>
            </a:r>
            <a:r>
              <a:rPr lang="ru-RU" dirty="0" err="1"/>
              <a:t>сиэрэ-туома</a:t>
            </a:r>
            <a:r>
              <a:rPr lang="ru-RU" dirty="0"/>
              <a:t>?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DC5BD47A-AFBA-4FF3-BC02-EFD0CDAE2B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7729" y="2079523"/>
            <a:ext cx="5899355" cy="377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56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91DAAB-24E9-4EE3-803C-8F768FA7E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r>
              <a:rPr lang="ru-RU" dirty="0" err="1"/>
              <a:t>Биьиги</a:t>
            </a:r>
            <a:r>
              <a:rPr lang="ru-RU" dirty="0"/>
              <a:t> </a:t>
            </a:r>
            <a:r>
              <a:rPr lang="ru-RU" dirty="0" err="1"/>
              <a:t>дьиэ-кэргэн</a:t>
            </a:r>
            <a:r>
              <a:rPr lang="ru-RU" dirty="0"/>
              <a:t> </a:t>
            </a:r>
            <a:r>
              <a:rPr lang="ru-RU" dirty="0" err="1"/>
              <a:t>бастакы</a:t>
            </a:r>
            <a:r>
              <a:rPr lang="ru-RU" dirty="0"/>
              <a:t> </a:t>
            </a:r>
            <a:r>
              <a:rPr lang="ru-RU" dirty="0" err="1"/>
              <a:t>булда</a:t>
            </a:r>
            <a:r>
              <a:rPr lang="ru-RU" dirty="0"/>
              <a:t>? (Фото </a:t>
            </a:r>
            <a:r>
              <a:rPr lang="ru-RU" dirty="0" err="1"/>
              <a:t>буолуон</a:t>
            </a:r>
            <a:r>
              <a:rPr lang="ru-RU" dirty="0"/>
              <a:t> </a:t>
            </a:r>
            <a:r>
              <a:rPr lang="ru-RU" dirty="0" err="1"/>
              <a:t>сеп</a:t>
            </a:r>
            <a:r>
              <a:rPr lang="ru-RU" dirty="0"/>
              <a:t>)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B9F4897F-E30C-4AED-A177-AA0681025A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1975" y="2123768"/>
            <a:ext cx="6150078" cy="412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413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6A8EA8-CD15-4DB7-9585-8D135E943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Куска </a:t>
            </a:r>
            <a:r>
              <a:rPr lang="ru-RU" dirty="0" err="1"/>
              <a:t>көҥүл</a:t>
            </a:r>
            <a:r>
              <a:rPr lang="ru-RU" dirty="0"/>
              <a:t> </a:t>
            </a:r>
            <a:r>
              <a:rPr lang="ru-RU" dirty="0" err="1"/>
              <a:t>кунэ-дьыла</a:t>
            </a:r>
            <a:r>
              <a:rPr lang="ru-RU" dirty="0"/>
              <a:t>?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xmlns="" id="{3F656F00-4CB3-435B-A4BF-31000E39B5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4994" y="1666568"/>
            <a:ext cx="5604387" cy="412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41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DD2081-95D7-438B-867D-0D508FF53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Бу</a:t>
            </a:r>
            <a:r>
              <a:rPr lang="ru-RU" dirty="0"/>
              <a:t> </a:t>
            </a:r>
            <a:r>
              <a:rPr lang="ru-RU" dirty="0" err="1"/>
              <a:t>ханнык</a:t>
            </a:r>
            <a:r>
              <a:rPr lang="ru-RU" dirty="0"/>
              <a:t> </a:t>
            </a:r>
            <a:r>
              <a:rPr lang="ru-RU" dirty="0" err="1"/>
              <a:t>булт</a:t>
            </a:r>
            <a:r>
              <a:rPr lang="ru-RU" dirty="0"/>
              <a:t> </a:t>
            </a:r>
            <a:r>
              <a:rPr lang="ru-RU" dirty="0" err="1"/>
              <a:t>тэрилэй</a:t>
            </a:r>
            <a:r>
              <a:rPr lang="ru-RU" dirty="0"/>
              <a:t>?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E27209E1-8B4E-44ED-AE0C-7E4B316226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252"/>
          <a:stretch/>
        </p:blipFill>
        <p:spPr>
          <a:xfrm>
            <a:off x="2917998" y="2389239"/>
            <a:ext cx="4572396" cy="275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77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9CE58C-18A2-4350-8154-18D16B7AC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Бу</a:t>
            </a:r>
            <a:r>
              <a:rPr lang="ru-RU" dirty="0"/>
              <a:t> </a:t>
            </a:r>
            <a:r>
              <a:rPr lang="ru-RU" dirty="0" err="1"/>
              <a:t>тугуй</a:t>
            </a:r>
            <a:r>
              <a:rPr lang="ru-RU" dirty="0"/>
              <a:t>?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BEB6052A-1D63-4316-B54A-CEE0ED0B8A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8394" y="2160589"/>
            <a:ext cx="5175249" cy="316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047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96770B-DDA7-4DC0-A796-18CF2E89C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Бултка</a:t>
            </a:r>
            <a:r>
              <a:rPr lang="ru-RU" dirty="0"/>
              <a:t> </a:t>
            </a:r>
            <a:r>
              <a:rPr lang="ru-RU" dirty="0" err="1"/>
              <a:t>сыьыаннаах</a:t>
            </a:r>
            <a:r>
              <a:rPr lang="ru-RU" dirty="0"/>
              <a:t> </a:t>
            </a:r>
            <a:r>
              <a:rPr lang="ru-RU" dirty="0" err="1"/>
              <a:t>саамай</a:t>
            </a:r>
            <a:r>
              <a:rPr lang="ru-RU" dirty="0"/>
              <a:t> </a:t>
            </a:r>
            <a:r>
              <a:rPr lang="ru-RU" dirty="0" err="1"/>
              <a:t>уьун</a:t>
            </a:r>
            <a:r>
              <a:rPr lang="ru-RU" dirty="0"/>
              <a:t> тылы </a:t>
            </a:r>
            <a:r>
              <a:rPr lang="ru-RU" dirty="0" err="1"/>
              <a:t>суруй</a:t>
            </a:r>
            <a:r>
              <a:rPr lang="ru-RU" dirty="0"/>
              <a:t>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4901160E-2734-44C2-8AE9-2B435B468D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1188" y="1784555"/>
            <a:ext cx="5176684" cy="480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80414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</TotalTime>
  <Words>96</Words>
  <Application>Microsoft Office PowerPoint</Application>
  <PresentationFormat>Произвольный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Сэтинньи ый- байанай  ыйа </vt:lpstr>
      <vt:lpstr>Ыйытыыларга эппиэттээ</vt:lpstr>
      <vt:lpstr> Алгыьы ситэрэн биэр</vt:lpstr>
      <vt:lpstr> Дьиэ кэргэҥҥит бултка-алтка бардаҕына толорор сиэрэ-туома?</vt:lpstr>
      <vt:lpstr> Биьиги дьиэ-кэргэн бастакы булда? (Фото буолуон сеп)</vt:lpstr>
      <vt:lpstr> Куска көҥүл кунэ-дьыла?</vt:lpstr>
      <vt:lpstr>Бу ханнык булт тэрилэй?</vt:lpstr>
      <vt:lpstr>Бу тугуй?</vt:lpstr>
      <vt:lpstr>Бултка сыьыаннаах саамай уьун тылы суруй.</vt:lpstr>
      <vt:lpstr> Балыктааьын көрүҥнэрин ааттаталаа</vt:lpstr>
      <vt:lpstr>           Байанай бэристэ , мичик гынна</vt:lpstr>
      <vt:lpstr>Дьиэҕэр кумааҕынан кыыл-сүөл, кус-хаас моьуоннарын оҥорон, 1,5 м ыраахтан кумаа5ы мээчигинэн сууллар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Сэтинньи ый- байанай  ыйа</dc:title>
  <dc:creator>Июлия Аргунова</dc:creator>
  <cp:lastModifiedBy>Сергей Поликарпов</cp:lastModifiedBy>
  <cp:revision>21</cp:revision>
  <dcterms:created xsi:type="dcterms:W3CDTF">2020-11-14T01:16:22Z</dcterms:created>
  <dcterms:modified xsi:type="dcterms:W3CDTF">2021-10-26T10:01:55Z</dcterms:modified>
</cp:coreProperties>
</file>