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952-5BF6-4D0A-9FDF-8949EB713116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80E4-7EEA-44E0-BEE0-61D84F790B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69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952-5BF6-4D0A-9FDF-8949EB713116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80E4-7EEA-44E0-BEE0-61D84F790B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09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952-5BF6-4D0A-9FDF-8949EB713116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80E4-7EEA-44E0-BEE0-61D84F790B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70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952-5BF6-4D0A-9FDF-8949EB713116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80E4-7EEA-44E0-BEE0-61D84F790B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465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952-5BF6-4D0A-9FDF-8949EB713116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80E4-7EEA-44E0-BEE0-61D84F790B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119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952-5BF6-4D0A-9FDF-8949EB713116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80E4-7EEA-44E0-BEE0-61D84F790B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34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952-5BF6-4D0A-9FDF-8949EB713116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80E4-7EEA-44E0-BEE0-61D84F790B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027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952-5BF6-4D0A-9FDF-8949EB713116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80E4-7EEA-44E0-BEE0-61D84F790B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78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952-5BF6-4D0A-9FDF-8949EB713116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80E4-7EEA-44E0-BEE0-61D84F790B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848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952-5BF6-4D0A-9FDF-8949EB713116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80E4-7EEA-44E0-BEE0-61D84F790B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97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E952-5BF6-4D0A-9FDF-8949EB713116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780E4-7EEA-44E0-BEE0-61D84F790B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AE952-5BF6-4D0A-9FDF-8949EB713116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780E4-7EEA-44E0-BEE0-61D84F790B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01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Числовые функции.</a:t>
            </a:r>
            <a:br>
              <a:rPr lang="ru-RU" dirty="0" smtClean="0"/>
            </a:br>
            <a:r>
              <a:rPr lang="ru-RU" dirty="0" smtClean="0"/>
              <a:t>Функциональная пропедевтика в начальной школе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40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1214769"/>
              </p:ext>
            </p:extLst>
          </p:nvPr>
        </p:nvGraphicFramePr>
        <p:xfrm>
          <a:off x="107505" y="1600200"/>
          <a:ext cx="8856981" cy="276490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24135"/>
                <a:gridCol w="936104"/>
                <a:gridCol w="792088"/>
                <a:gridCol w="984109"/>
                <a:gridCol w="984109"/>
                <a:gridCol w="984109"/>
                <a:gridCol w="984109"/>
                <a:gridCol w="984109"/>
                <a:gridCol w="984109"/>
              </a:tblGrid>
              <a:tr h="138245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t</a:t>
                      </a:r>
                      <a:r>
                        <a:rPr lang="ru-RU" sz="3600" dirty="0" smtClean="0"/>
                        <a:t>, ч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3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6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9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15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21</a:t>
                      </a:r>
                      <a:endParaRPr lang="ru-RU" sz="3600" dirty="0"/>
                    </a:p>
                  </a:txBody>
                  <a:tcPr/>
                </a:tc>
              </a:tr>
              <a:tr h="1382452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T,</a:t>
                      </a:r>
                      <a:r>
                        <a:rPr lang="en-US" sz="3600" baseline="0" dirty="0" smtClean="0"/>
                        <a:t> </a:t>
                      </a:r>
                      <a:r>
                        <a:rPr lang="en-US" sz="3600" baseline="0" dirty="0" smtClean="0">
                          <a:sym typeface="Symbol"/>
                        </a:rPr>
                        <a:t>C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-3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-7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-5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4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875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 функций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Графиком функции </a:t>
            </a:r>
            <a:r>
              <a:rPr lang="en-US" dirty="0" smtClean="0"/>
              <a:t>f</a:t>
            </a:r>
            <a:r>
              <a:rPr lang="ru-RU" dirty="0" smtClean="0"/>
              <a:t>, заданном на множестве Х называют множество таких точек координатной плоскости, которые умеют координаты </a:t>
            </a:r>
            <a:r>
              <a:rPr lang="en-US" dirty="0" smtClean="0"/>
              <a:t>x</a:t>
            </a:r>
            <a:r>
              <a:rPr lang="ru-RU" dirty="0" smtClean="0"/>
              <a:t> и </a:t>
            </a:r>
            <a:r>
              <a:rPr lang="en-US" dirty="0" smtClean="0"/>
              <a:t>f(x) </a:t>
            </a:r>
            <a:r>
              <a:rPr lang="ru-RU" dirty="0" smtClean="0"/>
              <a:t>для всех х </a:t>
            </a:r>
            <a:r>
              <a:rPr lang="ru-RU" smtClean="0"/>
              <a:t>из множества Х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5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nauchforum.ru/files/2017_02_22_StudHum/Gorelov.files/image02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424936" cy="59046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418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cipress.ru/upload/images/izobrazhenie-diskretnyh-velichi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8640960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733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cipress.ru/upload/images/pedagogy/karta-ostrova-netinebude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488832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966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082442"/>
              </p:ext>
            </p:extLst>
          </p:nvPr>
        </p:nvGraphicFramePr>
        <p:xfrm>
          <a:off x="539552" y="620688"/>
          <a:ext cx="7992888" cy="5304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8222"/>
                <a:gridCol w="1998222"/>
                <a:gridCol w="1998222"/>
                <a:gridCol w="1998222"/>
              </a:tblGrid>
              <a:tr h="123305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Открытки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Магниты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Марки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123305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Света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6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6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123305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Ира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  <a:tr h="1269391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Нюша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6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6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784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33644" t="27066" r="34455" b="31623"/>
          <a:stretch/>
        </p:blipFill>
        <p:spPr bwMode="auto">
          <a:xfrm>
            <a:off x="590842" y="260648"/>
            <a:ext cx="8350081" cy="6120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6626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Функцией</a:t>
            </a:r>
            <a:r>
              <a:rPr lang="ru-RU" sz="4000" dirty="0" smtClean="0"/>
              <a:t> называется такая зависимость переменной </a:t>
            </a:r>
            <a:r>
              <a:rPr lang="en-US" sz="4000" dirty="0" smtClean="0"/>
              <a:t>y </a:t>
            </a:r>
            <a:r>
              <a:rPr lang="ru-RU" sz="4000" dirty="0" smtClean="0"/>
              <a:t>от переменной </a:t>
            </a:r>
            <a:r>
              <a:rPr lang="en-US" sz="4000" dirty="0" smtClean="0"/>
              <a:t>x</a:t>
            </a:r>
            <a:r>
              <a:rPr lang="ru-RU" sz="4000" dirty="0" smtClean="0"/>
              <a:t>, при которой каждому значению </a:t>
            </a:r>
            <a:r>
              <a:rPr lang="en-US" sz="4000" dirty="0" smtClean="0"/>
              <a:t>x </a:t>
            </a:r>
            <a:r>
              <a:rPr lang="ru-RU" sz="4000" dirty="0" smtClean="0"/>
              <a:t>соответствует единственное значение </a:t>
            </a:r>
            <a:r>
              <a:rPr lang="en-US" sz="4000" dirty="0" smtClean="0"/>
              <a:t>y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927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8928992" cy="604867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Переменная </a:t>
            </a:r>
            <a:r>
              <a:rPr lang="en-US" sz="3600" dirty="0" smtClean="0"/>
              <a:t>x – </a:t>
            </a:r>
            <a:r>
              <a:rPr lang="ru-RU" sz="3600" dirty="0" smtClean="0"/>
              <a:t>независимая переменная</a:t>
            </a:r>
          </a:p>
          <a:p>
            <a:r>
              <a:rPr lang="ru-RU" sz="3600" dirty="0" smtClean="0"/>
              <a:t>Переменная </a:t>
            </a:r>
            <a:r>
              <a:rPr lang="en-US" sz="3600" dirty="0" smtClean="0"/>
              <a:t>y – </a:t>
            </a:r>
            <a:r>
              <a:rPr lang="ru-RU" sz="3600" dirty="0" smtClean="0"/>
              <a:t>зависимая переменная</a:t>
            </a:r>
          </a:p>
          <a:p>
            <a:endParaRPr lang="ru-RU" sz="3600" dirty="0"/>
          </a:p>
          <a:p>
            <a:r>
              <a:rPr lang="en-US" sz="3600" dirty="0" smtClean="0"/>
              <a:t>Y </a:t>
            </a:r>
            <a:r>
              <a:rPr lang="ru-RU" sz="3600" dirty="0" smtClean="0"/>
              <a:t>является функцией от </a:t>
            </a:r>
            <a:r>
              <a:rPr lang="en-US" sz="3600" dirty="0" smtClean="0"/>
              <a:t>x</a:t>
            </a:r>
            <a:endParaRPr lang="ru-RU" sz="3600" dirty="0" smtClean="0"/>
          </a:p>
          <a:p>
            <a:endParaRPr lang="ru-RU" sz="3600" dirty="0"/>
          </a:p>
          <a:p>
            <a:r>
              <a:rPr lang="ru-RU" sz="3600" dirty="0" smtClean="0"/>
              <a:t>Значение </a:t>
            </a:r>
            <a:r>
              <a:rPr lang="en-US" sz="3600" dirty="0" smtClean="0"/>
              <a:t>y</a:t>
            </a:r>
            <a:r>
              <a:rPr lang="ru-RU" sz="3600" dirty="0" smtClean="0"/>
              <a:t>, соответствующее заданному значению </a:t>
            </a:r>
            <a:r>
              <a:rPr lang="en-US" sz="3600" dirty="0" smtClean="0"/>
              <a:t>x</a:t>
            </a:r>
            <a:r>
              <a:rPr lang="ru-RU" sz="3600" dirty="0" smtClean="0"/>
              <a:t>, называют значением функции.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999407"/>
            <a:ext cx="8928992" cy="151216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6858" y="332656"/>
            <a:ext cx="8928992" cy="151216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3639" y="3789040"/>
            <a:ext cx="8928992" cy="20162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4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39+а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Вычисли значение суммы, если а принимает значения: 0, 6, 15, 31, 46, 52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8954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 таблицу: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149546"/>
              </p:ext>
            </p:extLst>
          </p:nvPr>
        </p:nvGraphicFramePr>
        <p:xfrm>
          <a:off x="457200" y="1600200"/>
          <a:ext cx="8229600" cy="21945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250704"/>
                <a:gridCol w="1152128"/>
                <a:gridCol w="1080120"/>
                <a:gridCol w="1296144"/>
                <a:gridCol w="14505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b</a:t>
                      </a:r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7</a:t>
                      </a:r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9</a:t>
                      </a:r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16</a:t>
                      </a:r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28</a:t>
                      </a:r>
                      <a:endParaRPr lang="ru-RU" sz="6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16+b</a:t>
                      </a:r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61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Составь все возможные примеры на сложение однозначных чисел с ответом 12</a:t>
            </a:r>
            <a:endParaRPr lang="ru-RU" sz="4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166328"/>
              </p:ext>
            </p:extLst>
          </p:nvPr>
        </p:nvGraphicFramePr>
        <p:xfrm>
          <a:off x="539552" y="3429000"/>
          <a:ext cx="7424824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103"/>
                <a:gridCol w="928103"/>
                <a:gridCol w="928103"/>
                <a:gridCol w="928103"/>
                <a:gridCol w="928103"/>
                <a:gridCol w="928103"/>
                <a:gridCol w="928103"/>
                <a:gridCol w="928103"/>
              </a:tblGrid>
              <a:tr h="1116124">
                <a:tc rowSpan="2"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endParaRPr lang="ru-RU" sz="1800" dirty="0" smtClean="0"/>
                    </a:p>
                    <a:p>
                      <a:pPr algn="ctr"/>
                      <a:r>
                        <a:rPr lang="ru-RU" sz="3200" dirty="0" smtClean="0"/>
                        <a:t>12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9</a:t>
                      </a:r>
                      <a:endParaRPr lang="ru-RU" sz="3200" dirty="0"/>
                    </a:p>
                  </a:txBody>
                  <a:tcPr/>
                </a:tc>
              </a:tr>
              <a:tr h="111612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9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915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Найти площадь квадратов, если один квадрат имеет сторону 1 см, второй – 2 см, третий – 3 см.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3976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Числовая функция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это такое соответствие между числовым множеством Х и множеством </a:t>
            </a:r>
            <a:r>
              <a:rPr lang="en-US" dirty="0" smtClean="0"/>
              <a:t>R</a:t>
            </a:r>
            <a:r>
              <a:rPr lang="ru-RU" dirty="0" smtClean="0"/>
              <a:t> действительных чисел, при котором каждому числу из множества Х сопоставляется единственное число из множества </a:t>
            </a:r>
            <a:r>
              <a:rPr lang="en-US" dirty="0" smtClean="0"/>
              <a:t>R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Множество Х называют областью определения функции.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221088"/>
            <a:ext cx="8496944" cy="20882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63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 функции</a:t>
            </a:r>
            <a:endParaRPr lang="ru-RU" dirty="0"/>
          </a:p>
        </p:txBody>
      </p:sp>
      <p:pic>
        <p:nvPicPr>
          <p:cNvPr id="1026" name="Picture 2" descr="https://ds05.infourok.ru/uploads/ex/062f/00083006-2abd08c5/hello_html_m8e4974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77"/>
          <a:stretch/>
        </p:blipFill>
        <p:spPr bwMode="auto">
          <a:xfrm>
            <a:off x="179512" y="1268760"/>
            <a:ext cx="887214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02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238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Числовые функции. Функциональная пропедевтика в начальной школе</vt:lpstr>
      <vt:lpstr>Презентация PowerPoint</vt:lpstr>
      <vt:lpstr>Презентация PowerPoint</vt:lpstr>
      <vt:lpstr>39+а</vt:lpstr>
      <vt:lpstr>Заполни таблицу:</vt:lpstr>
      <vt:lpstr>Презентация PowerPoint</vt:lpstr>
      <vt:lpstr>Презентация PowerPoint</vt:lpstr>
      <vt:lpstr>Числовая функция</vt:lpstr>
      <vt:lpstr>График функции</vt:lpstr>
      <vt:lpstr>Таблица</vt:lpstr>
      <vt:lpstr>График функций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Числовые функции. Функциональная пропедевтика в начальной школе</dc:title>
  <dc:creator>Natalya</dc:creator>
  <cp:lastModifiedBy>Natalya</cp:lastModifiedBy>
  <cp:revision>7</cp:revision>
  <dcterms:created xsi:type="dcterms:W3CDTF">2021-03-24T01:58:43Z</dcterms:created>
  <dcterms:modified xsi:type="dcterms:W3CDTF">2021-03-24T09:12:25Z</dcterms:modified>
</cp:coreProperties>
</file>