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30D"/>
    <a:srgbClr val="FF8811"/>
    <a:srgbClr val="408000"/>
    <a:srgbClr val="858585"/>
    <a:srgbClr val="1C9E23"/>
    <a:srgbClr val="66FF66"/>
    <a:srgbClr val="29C66A"/>
    <a:srgbClr val="F3120D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9" autoAdjust="0"/>
    <p:restoredTop sz="94619" autoAdjust="0"/>
  </p:normalViewPr>
  <p:slideViewPr>
    <p:cSldViewPr>
      <p:cViewPr varScale="1">
        <p:scale>
          <a:sx n="156" d="100"/>
          <a:sy n="156" d="100"/>
        </p:scale>
        <p:origin x="-5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2050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Ольга\Рабочий стол\шаблоны\59636бб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35618"/>
            <a:ext cx="5500694" cy="4022382"/>
          </a:xfrm>
          <a:prstGeom prst="rect">
            <a:avLst/>
          </a:prstGeom>
          <a:noFill/>
        </p:spPr>
      </p:pic>
      <p:pic>
        <p:nvPicPr>
          <p:cNvPr id="3074" name="Picture 2" descr="C:\Documents and Settings\Ольга\Рабочий стол\шаблоны\e8dc6e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45" y="0"/>
            <a:ext cx="2350455" cy="2605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7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Ольга\Рабочий стол\шаблоны\59636бб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14818"/>
            <a:ext cx="3614608" cy="2643182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шаблоны\e8dc6e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45" y="0"/>
            <a:ext cx="2350455" cy="2605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Ольга\Рабочий стол\шаблоны\59636бб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14818"/>
            <a:ext cx="3614608" cy="2643182"/>
          </a:xfrm>
          <a:prstGeom prst="rect">
            <a:avLst/>
          </a:prstGeom>
          <a:noFill/>
        </p:spPr>
      </p:pic>
      <p:pic>
        <p:nvPicPr>
          <p:cNvPr id="10" name="Picture 2" descr="C:\Documents and Settings\Ольга\Рабочий стол\шаблоны\e8dc6e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45" y="0"/>
            <a:ext cx="2350455" cy="2605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6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5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Ольга\Рабочий стол\шаблоны\59636бб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31140"/>
            <a:ext cx="5643570" cy="4126860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шаблоны\e8dc6e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45" y="0"/>
            <a:ext cx="2350455" cy="2605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D855B-2684-457B-AE38-D15690FA6740}" type="datetimeFigureOut">
              <a:rPr lang="ru-RU" smtClean="0"/>
              <a:pPr/>
              <a:t>03.03.13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i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jpeg"/><Relationship Id="rId3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8811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«Где живут Витамины?»</a:t>
            </a:r>
            <a:endParaRPr lang="ru-RU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8811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71600" y="404664"/>
            <a:ext cx="2736304" cy="5184575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 Кто такие 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витамины?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Для чего проникли в лук,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молоко и в мандарины,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черный хлеб, в морковь, в урюк?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Рассмотрю-ка их в окрошке,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Через дедовы очки -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Кто они? Соринки? Мошки?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Человечки? Паучки?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Может в перце и петрушке,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Незаметные на взгляд,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Очень маленькие пушки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 бактериям палят?!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Если так, то Витамины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Мне нужны наверняка -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Съем на полдник мандарины,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 ночь выпью молока!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	</a:t>
            </a:r>
          </a:p>
          <a:p>
            <a:endParaRPr lang="ru-RU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Содержимое 2" descr="BaryshevSasha5let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9107" b="-29107"/>
          <a:stretch>
            <a:fillRect/>
          </a:stretch>
        </p:blipFill>
        <p:spPr>
          <a:xfrm>
            <a:off x="3779912" y="980728"/>
            <a:ext cx="4830763" cy="5532438"/>
          </a:xfrm>
        </p:spPr>
      </p:pic>
    </p:spTree>
    <p:extLst>
      <p:ext uri="{BB962C8B-B14F-4D97-AF65-F5344CB8AC3E}">
        <p14:creationId xmlns:p14="http://schemas.microsoft.com/office/powerpoint/2010/main" val="250319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bdullaevaRoziyat6let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11" t="-31188" r="-12506" b="-25368"/>
          <a:stretch/>
        </p:blipFill>
        <p:spPr>
          <a:xfrm>
            <a:off x="3635896" y="836712"/>
            <a:ext cx="5306804" cy="524743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71600" y="692696"/>
            <a:ext cx="2808312" cy="4691063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730D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</a:t>
            </a:r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итамины 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нам полезны,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Это точно знаю.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Только их не из таблеток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Я употребляю.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Получаю их из пищи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Вкусной и полезной.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Где же прячутся они?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Очень интересно.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Объясняет мама мне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Они прячутся везде.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Ты из фруктов, овощей,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Получай </a:t>
            </a:r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их поскорей.</a:t>
            </a:r>
            <a:endParaRPr lang="ru-RU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449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99592" y="404664"/>
            <a:ext cx="2736304" cy="5184575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 Растут у тёти Зины 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Живые витамины.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Витамины разные: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Зелёные и красные.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Все они, от «А» до «У»,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огороде на виду.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Все, как Солнце, нужные,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Красивые и дружные.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Висит горох на грядке,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Вкуснее шоколадки.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Морковь и сельдерей,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Что может быть важней?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Витамины высший сорт,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 фазенда, а курорт.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Живые витамины 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Растут у тёти Зины,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Мы их на именины 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Собрали две корзины!</a:t>
            </a:r>
            <a:endParaRPr lang="ru-RU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Содержимое 9" descr="ShiganovaLiza6let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67" t="-53357" r="-2804" b="-30801"/>
          <a:stretch/>
        </p:blipFill>
        <p:spPr>
          <a:xfrm>
            <a:off x="-5221088" y="-747464"/>
            <a:ext cx="4814966" cy="5675759"/>
          </a:xfrm>
        </p:spPr>
      </p:pic>
      <p:pic>
        <p:nvPicPr>
          <p:cNvPr id="2" name="Изображение 1" descr="ShiganovaLiza6l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060848"/>
            <a:ext cx="4752528" cy="339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8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99592" y="404664"/>
            <a:ext cx="2736304" cy="5184575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Много всяких витаминов 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Есть в шкафу у тети Нины.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Выбирай, как на витрине,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витаминном магазине.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Кроме яблок есть варенье,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Витаминное печенье!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чашке – ягодки малины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(в них ведь тоже витамины!)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Есть на ветке виноград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ему я очень рад,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Но вот тянется рука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 витамину с буквой «Ка».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Потому что всем известно – 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Съесть его всегда полезно.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Этот сладкий, разноцветный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Витаминчик мой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конфетный!</a:t>
            </a:r>
            <a:endParaRPr lang="ru-RU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730D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Содержимое 2" descr="FastovDima5let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1538" b="-31538"/>
          <a:stretch>
            <a:fillRect/>
          </a:stretch>
        </p:blipFill>
        <p:spPr>
          <a:xfrm>
            <a:off x="3707904" y="980728"/>
            <a:ext cx="4923088" cy="5637089"/>
          </a:xfrm>
        </p:spPr>
      </p:pic>
    </p:spTree>
    <p:extLst>
      <p:ext uri="{BB962C8B-B14F-4D97-AF65-F5344CB8AC3E}">
        <p14:creationId xmlns:p14="http://schemas.microsoft.com/office/powerpoint/2010/main" val="75450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71600" y="1772816"/>
            <a:ext cx="2664296" cy="3816424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банане и йогурте,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горстке малины-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Повсюду чудесные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Есть витамины.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Они берегут нас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От всяких болезней.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Чем больше их в пище,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Тем пища полезней.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Содержимое 2" descr="VitaminyTancujut_LeschevArtem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9361" b="-29361"/>
          <a:stretch>
            <a:fillRect/>
          </a:stretch>
        </p:blipFill>
        <p:spPr>
          <a:xfrm>
            <a:off x="3707904" y="1052736"/>
            <a:ext cx="4597350" cy="5264109"/>
          </a:xfrm>
        </p:spPr>
      </p:pic>
    </p:spTree>
    <p:extLst>
      <p:ext uri="{BB962C8B-B14F-4D97-AF65-F5344CB8AC3E}">
        <p14:creationId xmlns:p14="http://schemas.microsoft.com/office/powerpoint/2010/main" val="266465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71600" y="1772816"/>
            <a:ext cx="2664296" cy="3816424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 Андрюшки – апельсины.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 </a:t>
            </a:r>
            <a:r>
              <a:rPr lang="ru-RU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Павлушки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– виноград.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 у Маши – мандарины.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Каждый фрукту очень рад!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Витамины, витамины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Очень важны для ребят.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Ест бананы Глеб, ест Нина.</a:t>
            </a:r>
          </a:p>
          <a:p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 </a:t>
            </a:r>
            <a:r>
              <a:rPr lang="ru-RU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Серёженька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- гранат.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LoginovaPolina5let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75" b="-34475"/>
          <a:stretch>
            <a:fillRect/>
          </a:stretch>
        </p:blipFill>
        <p:spPr>
          <a:xfrm>
            <a:off x="3635896" y="908720"/>
            <a:ext cx="4745257" cy="5433467"/>
          </a:xfrm>
        </p:spPr>
      </p:pic>
    </p:spTree>
    <p:extLst>
      <p:ext uri="{BB962C8B-B14F-4D97-AF65-F5344CB8AC3E}">
        <p14:creationId xmlns:p14="http://schemas.microsoft.com/office/powerpoint/2010/main" val="310176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547664" y="1772816"/>
            <a:ext cx="7272808" cy="936104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Используемые ресурсы:</a:t>
            </a:r>
          </a:p>
          <a:p>
            <a:pPr marL="342900" indent="-342900">
              <a:buFont typeface="+mj-lt"/>
              <a:buAutoNum type="arabicPeriod"/>
            </a:pPr>
            <a:r>
              <a:rPr lang="en-US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http://</a:t>
            </a:r>
            <a:r>
              <a:rPr lang="en-US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www.numama.ru</a:t>
            </a:r>
            <a:r>
              <a:rPr lang="en-US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/blogs/</a:t>
            </a:r>
            <a:r>
              <a:rPr lang="en-US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kopilka-detskih-stihov</a:t>
            </a:r>
            <a:r>
              <a:rPr lang="en-US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/</a:t>
            </a:r>
            <a:r>
              <a:rPr lang="en-US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ctihi</a:t>
            </a:r>
            <a:r>
              <a:rPr lang="en-US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-pro-</a:t>
            </a:r>
            <a:r>
              <a:rPr lang="en-US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730D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vitaminy.html</a:t>
            </a:r>
            <a:endParaRPr lang="ru-RU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730D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746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C024268349991">
  <a:themeElements>
    <a:clrScheme name="Другая">
      <a:dk1>
        <a:srgbClr val="0B9B74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FFC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D50368B-A24A-4064-AE29-37C8BB73B1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TC024268349991</Template>
  <TotalTime>177</TotalTime>
  <Words>401</Words>
  <Application>Microsoft Macintosh PowerPoint</Application>
  <PresentationFormat>Экран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TC024268349991</vt:lpstr>
      <vt:lpstr>«Где живут Витамины?»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</dc:title>
  <dc:creator/>
  <cp:keywords/>
  <cp:lastModifiedBy>Екатерина Бродникова</cp:lastModifiedBy>
  <cp:revision>54</cp:revision>
  <dcterms:modified xsi:type="dcterms:W3CDTF">2013-03-03T14:44:49Z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TC024268349991</vt:lpwstr>
  </property>
</Properties>
</file>