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BBFF-77C1-4BF1-A3B2-2505841100BA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3879-1153-42D3-8EC7-7A3CC94658D3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E1496-D8B1-4FDC-98A5-AD2561A2EE12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D3855-5B08-4570-810C-DE4498675D2C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1B1A-3400-4A09-B018-5620D6ADA4AF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EE65E-8B04-4250-B4A9-5C65F355F1A2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5881F-8E44-4F15-AB98-80B7869E49CA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2069-43FA-49C5-9F0E-58E1EB237AEF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05854CA-19F4-4771-B6A2-DA5C0742B220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D2BB1-BB31-4EB8-A961-18800A74EAA8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B886-74BB-4D5E-9EA9-584482FE40E6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CCD1-3502-4C30-947C-75FC88992007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797A-E8AF-4231-9C64-308C5BB9ED3E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24146-07E2-48CA-8629-5887ED47FCDB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E718-B4F0-433E-A285-0013249184C0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44C4-3D72-4D6E-86A4-F5491DC49E6D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8EA14-E6AC-4B59-973C-7A06B0EDE3E3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B3B3F-C0CE-47CB-BCED-F49A710726FF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Have got/ has got </a:t>
            </a:r>
            <a:br>
              <a:rPr lang="en-US" dirty="0" smtClean="0"/>
            </a:br>
            <a:r>
              <a:rPr lang="en-US" dirty="0" smtClean="0"/>
              <a:t>(school things)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194175" y="4894729"/>
            <a:ext cx="4763445" cy="1640541"/>
          </a:xfrm>
        </p:spPr>
        <p:txBody>
          <a:bodyPr>
            <a:normAutofit/>
          </a:bodyPr>
          <a:lstStyle/>
          <a:p>
            <a:r>
              <a:rPr lang="en-US" dirty="0" smtClean="0"/>
              <a:t>The presentation was made by</a:t>
            </a:r>
          </a:p>
          <a:p>
            <a:r>
              <a:rPr lang="en-US" dirty="0" smtClean="0"/>
              <a:t>Ella Nikolaeva</a:t>
            </a:r>
          </a:p>
          <a:p>
            <a:r>
              <a:rPr lang="en-US" dirty="0" smtClean="0"/>
              <a:t>School 473</a:t>
            </a:r>
          </a:p>
          <a:p>
            <a:r>
              <a:rPr lang="en-US" dirty="0" smtClean="0"/>
              <a:t>Saint-Petersburg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478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read together!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i="1" dirty="0" smtClean="0">
                <a:solidFill>
                  <a:schemeClr val="bg1"/>
                </a:solidFill>
              </a:rPr>
              <a:t>I like English! I like French!</a:t>
            </a:r>
          </a:p>
          <a:p>
            <a:r>
              <a:rPr lang="en-US" sz="4400" i="1" dirty="0" smtClean="0">
                <a:solidFill>
                  <a:schemeClr val="bg1"/>
                </a:solidFill>
              </a:rPr>
              <a:t>I like History and </a:t>
            </a:r>
            <a:r>
              <a:rPr lang="en-US" sz="4400" i="1" dirty="0" err="1" smtClean="0">
                <a:solidFill>
                  <a:schemeClr val="bg1"/>
                </a:solidFill>
              </a:rPr>
              <a:t>Maths</a:t>
            </a:r>
            <a:r>
              <a:rPr lang="en-US" sz="4400" i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en-US" sz="4400" i="1" dirty="0" smtClean="0">
                <a:solidFill>
                  <a:schemeClr val="bg1"/>
                </a:solidFill>
              </a:rPr>
              <a:t>Geography and Music – </a:t>
            </a:r>
          </a:p>
          <a:p>
            <a:r>
              <a:rPr lang="en-US" sz="4400" i="1" dirty="0" smtClean="0">
                <a:solidFill>
                  <a:schemeClr val="bg1"/>
                </a:solidFill>
              </a:rPr>
              <a:t>They are cool!</a:t>
            </a:r>
          </a:p>
          <a:p>
            <a:r>
              <a:rPr lang="en-US" sz="4400" i="1" dirty="0" smtClean="0">
                <a:solidFill>
                  <a:schemeClr val="bg1"/>
                </a:solidFill>
              </a:rPr>
              <a:t>Life without school is awful!!!!!</a:t>
            </a:r>
            <a:endParaRPr lang="ru-RU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guess the day!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2427288"/>
            <a:ext cx="4899025" cy="3508375"/>
          </a:xfrm>
        </p:spPr>
        <p:txBody>
          <a:bodyPr>
            <a:noAutofit/>
          </a:bodyPr>
          <a:lstStyle/>
          <a:p>
            <a:r>
              <a:rPr lang="en-US" dirty="0" smtClean="0"/>
              <a:t>1.We don’t go to school. </a:t>
            </a:r>
          </a:p>
          <a:p>
            <a:r>
              <a:rPr lang="en-US" dirty="0" smtClean="0"/>
              <a:t>2.We start our school week.</a:t>
            </a:r>
          </a:p>
          <a:p>
            <a:r>
              <a:rPr lang="en-US" dirty="0" smtClean="0"/>
              <a:t> 3.The day after Monday. </a:t>
            </a:r>
          </a:p>
          <a:p>
            <a:r>
              <a:rPr lang="en-US" dirty="0" smtClean="0"/>
              <a:t>4.It’s in the middle of the week. </a:t>
            </a:r>
          </a:p>
          <a:p>
            <a:r>
              <a:rPr lang="en-US" dirty="0" smtClean="0"/>
              <a:t>5.The day before Sunday. </a:t>
            </a:r>
          </a:p>
          <a:p>
            <a:r>
              <a:rPr lang="en-US" dirty="0" smtClean="0"/>
              <a:t>6.This day starts with F. </a:t>
            </a:r>
          </a:p>
          <a:p>
            <a:r>
              <a:rPr lang="en-US" dirty="0" smtClean="0"/>
              <a:t>7.What day was missed</a:t>
            </a:r>
            <a:r>
              <a:rPr lang="ru-RU" dirty="0" smtClean="0"/>
              <a:t>?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7412038" y="2427288"/>
            <a:ext cx="4779962" cy="431165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Sunday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Monday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Tuesday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Wednesday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Saturday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Friday</a:t>
            </a:r>
          </a:p>
          <a:p>
            <a:r>
              <a:rPr lang="en-US" b="1" dirty="0">
                <a:solidFill>
                  <a:srgbClr val="FF0000"/>
                </a:solidFill>
              </a:rPr>
              <a:t>Thursday</a:t>
            </a:r>
            <a:endParaRPr lang="ru-RU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501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6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6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933" y="201706"/>
            <a:ext cx="9613861" cy="1565225"/>
          </a:xfrm>
        </p:spPr>
        <p:txBody>
          <a:bodyPr/>
          <a:lstStyle/>
          <a:p>
            <a:r>
              <a:rPr lang="en-US" b="1" dirty="0" smtClean="0"/>
              <a:t>Do you know these words?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4776" y="1997839"/>
            <a:ext cx="108114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Keys</a:t>
            </a:r>
          </a:p>
          <a:p>
            <a:r>
              <a:rPr lang="en-US" sz="3200" dirty="0"/>
              <a:t>Sandwich</a:t>
            </a:r>
          </a:p>
          <a:p>
            <a:r>
              <a:rPr lang="en-US" sz="3200" dirty="0" smtClean="0"/>
              <a:t>Smart phone</a:t>
            </a:r>
            <a:endParaRPr lang="en-US" sz="3200" dirty="0"/>
          </a:p>
          <a:p>
            <a:r>
              <a:rPr lang="en-US" sz="3200" dirty="0"/>
              <a:t>Sweets</a:t>
            </a:r>
          </a:p>
          <a:p>
            <a:r>
              <a:rPr lang="en-US" sz="3200" dirty="0"/>
              <a:t>Money</a:t>
            </a:r>
          </a:p>
          <a:p>
            <a:r>
              <a:rPr lang="en-US" sz="3200" dirty="0"/>
              <a:t>Hairbrush</a:t>
            </a:r>
          </a:p>
          <a:p>
            <a:r>
              <a:rPr lang="en-US" sz="3200" dirty="0"/>
              <a:t>Tissues</a:t>
            </a:r>
          </a:p>
          <a:p>
            <a:r>
              <a:rPr lang="en-US" sz="3200" dirty="0"/>
              <a:t>Rubbish</a:t>
            </a:r>
          </a:p>
          <a:p>
            <a:r>
              <a:rPr lang="en-US" sz="3200" dirty="0"/>
              <a:t>Purse</a:t>
            </a:r>
          </a:p>
          <a:p>
            <a:r>
              <a:rPr lang="en-US" sz="3200" dirty="0"/>
              <a:t>Teddy bear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5181" y="3352497"/>
            <a:ext cx="2223661" cy="22236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8404" y="4506218"/>
            <a:ext cx="2145978" cy="21398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4951" t="13510"/>
          <a:stretch/>
        </p:blipFill>
        <p:spPr>
          <a:xfrm>
            <a:off x="6347011" y="2142564"/>
            <a:ext cx="2164976" cy="21327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6776" y="2142564"/>
            <a:ext cx="269557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372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372" y="1992086"/>
            <a:ext cx="4310742" cy="4310742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have you got in your school bag?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7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got – a, some, any?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657" y="2336873"/>
            <a:ext cx="11353800" cy="3599316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Have you got </a:t>
            </a:r>
            <a:r>
              <a:rPr lang="en-US" sz="3200" b="1" u="sng" dirty="0" smtClean="0">
                <a:solidFill>
                  <a:srgbClr val="FF0000"/>
                </a:solidFill>
              </a:rPr>
              <a:t>a</a:t>
            </a:r>
            <a:r>
              <a:rPr lang="en-US" sz="3200" b="1" dirty="0" smtClean="0">
                <a:solidFill>
                  <a:srgbClr val="FF0000"/>
                </a:solidFill>
              </a:rPr>
              <a:t> mobile phone?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I have got </a:t>
            </a:r>
            <a:r>
              <a:rPr lang="en-US" sz="3200" b="1" u="sng" dirty="0" smtClean="0">
                <a:solidFill>
                  <a:srgbClr val="FF0000"/>
                </a:solidFill>
              </a:rPr>
              <a:t>a</a:t>
            </a:r>
            <a:r>
              <a:rPr lang="en-US" sz="3200" b="1" dirty="0" smtClean="0">
                <a:solidFill>
                  <a:srgbClr val="FF0000"/>
                </a:solidFill>
              </a:rPr>
              <a:t> mobile phone. I haven’t got </a:t>
            </a:r>
            <a:r>
              <a:rPr lang="en-US" sz="3200" b="1" u="sng" dirty="0" smtClean="0">
                <a:solidFill>
                  <a:srgbClr val="FF0000"/>
                </a:solidFill>
              </a:rPr>
              <a:t>a</a:t>
            </a:r>
            <a:r>
              <a:rPr lang="en-US" sz="3200" b="1" dirty="0" smtClean="0">
                <a:solidFill>
                  <a:srgbClr val="FF0000"/>
                </a:solidFill>
              </a:rPr>
              <a:t> mobile phone.</a:t>
            </a:r>
            <a:endParaRPr lang="en-US" sz="3200" b="1" dirty="0">
              <a:solidFill>
                <a:srgbClr val="FF0000"/>
              </a:solidFill>
            </a:endParaRPr>
          </a:p>
          <a:p>
            <a:endParaRPr lang="en-US" sz="3200" dirty="0" smtClean="0"/>
          </a:p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Have you got </a:t>
            </a:r>
            <a:r>
              <a:rPr lang="en-US" sz="3200" b="1" u="sng" dirty="0" smtClean="0">
                <a:solidFill>
                  <a:srgbClr val="002060"/>
                </a:solidFill>
              </a:rPr>
              <a:t>any</a:t>
            </a:r>
            <a:r>
              <a:rPr lang="en-US" sz="3200" b="1" dirty="0" smtClean="0">
                <a:solidFill>
                  <a:srgbClr val="002060"/>
                </a:solidFill>
              </a:rPr>
              <a:t> sweets?</a:t>
            </a:r>
          </a:p>
          <a:p>
            <a:r>
              <a:rPr lang="en-US" sz="3200" b="1" dirty="0" smtClean="0">
                <a:solidFill>
                  <a:srgbClr val="002060"/>
                </a:solidFill>
              </a:rPr>
              <a:t>I have got </a:t>
            </a:r>
            <a:r>
              <a:rPr lang="en-US" sz="3200" b="1" u="sng" dirty="0" smtClean="0">
                <a:solidFill>
                  <a:srgbClr val="002060"/>
                </a:solidFill>
              </a:rPr>
              <a:t>some</a:t>
            </a:r>
            <a:r>
              <a:rPr lang="en-US" sz="3200" b="1" dirty="0" smtClean="0">
                <a:solidFill>
                  <a:srgbClr val="002060"/>
                </a:solidFill>
              </a:rPr>
              <a:t> sweets. I haven’t got </a:t>
            </a:r>
            <a:r>
              <a:rPr lang="en-US" sz="3200" b="1" u="sng" dirty="0" smtClean="0">
                <a:solidFill>
                  <a:srgbClr val="002060"/>
                </a:solidFill>
              </a:rPr>
              <a:t>any</a:t>
            </a:r>
            <a:r>
              <a:rPr lang="en-US" sz="3200" b="1" dirty="0" smtClean="0">
                <a:solidFill>
                  <a:srgbClr val="002060"/>
                </a:solidFill>
              </a:rPr>
              <a:t> sweets.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89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Boris and Zola….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Have got…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Haven’t got….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9499" y="2471057"/>
            <a:ext cx="1256619" cy="12566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398" y="2803751"/>
            <a:ext cx="2466975" cy="18478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8751" y="2293936"/>
            <a:ext cx="1610860" cy="16108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484" y="2803751"/>
            <a:ext cx="2466975" cy="18478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3818" y="2419275"/>
            <a:ext cx="2143125" cy="21431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4955" y="3927248"/>
            <a:ext cx="2143125" cy="21431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69174" y="4233104"/>
            <a:ext cx="1914525" cy="23907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32181" y="4294096"/>
            <a:ext cx="1420321" cy="236720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79803" y="4387084"/>
            <a:ext cx="2095500" cy="218122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9499" y="2388919"/>
            <a:ext cx="1256619" cy="125661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542" y="2419275"/>
            <a:ext cx="1256619" cy="125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14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chemeClr val="bg1"/>
                </a:solidFill>
              </a:rPr>
              <a:t>In my school bag...</a:t>
            </a:r>
            <a:endParaRPr lang="ru-RU" b="1" i="1" u="sng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408569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000" dirty="0" smtClean="0"/>
              <a:t>1.I have got a pencil case.</a:t>
            </a:r>
          </a:p>
          <a:p>
            <a:pPr marL="0" indent="0">
              <a:buNone/>
            </a:pPr>
            <a:r>
              <a:rPr lang="en-US" sz="4000" dirty="0" smtClean="0"/>
              <a:t>2.I have got some pencils.</a:t>
            </a:r>
          </a:p>
          <a:p>
            <a:pPr marL="0" indent="0">
              <a:buNone/>
            </a:pPr>
            <a:r>
              <a:rPr lang="en-US" sz="4000" dirty="0" smtClean="0"/>
              <a:t>3.I have got a hairbrush and </a:t>
            </a:r>
          </a:p>
          <a:p>
            <a:pPr marL="0" indent="0">
              <a:buNone/>
            </a:pPr>
            <a:r>
              <a:rPr lang="en-US" sz="4000" dirty="0" smtClean="0"/>
              <a:t>a purse.</a:t>
            </a:r>
          </a:p>
          <a:p>
            <a:pPr marL="0" indent="0">
              <a:buNone/>
            </a:pPr>
            <a:r>
              <a:rPr lang="en-US" sz="4000" dirty="0" smtClean="0"/>
              <a:t>4.I have got some money.</a:t>
            </a:r>
          </a:p>
          <a:p>
            <a:pPr marL="0" indent="0">
              <a:buNone/>
            </a:pPr>
            <a:r>
              <a:rPr lang="en-US" sz="4000" dirty="0" smtClean="0"/>
              <a:t>5.I have got some tissues.</a:t>
            </a:r>
          </a:p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What about you?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7435" y="2839176"/>
            <a:ext cx="4218394" cy="284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89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120</TotalTime>
  <Words>229</Words>
  <Application>Microsoft Office PowerPoint</Application>
  <PresentationFormat>Широкоэкранный</PresentationFormat>
  <Paragraphs>59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Trebuchet MS</vt:lpstr>
      <vt:lpstr>Берлин</vt:lpstr>
      <vt:lpstr>Have got/ has got  (school things)</vt:lpstr>
      <vt:lpstr>Let’s read together!</vt:lpstr>
      <vt:lpstr>Let’s guess the day!</vt:lpstr>
      <vt:lpstr>Do you know these words?</vt:lpstr>
      <vt:lpstr>What have you got in your school bag?</vt:lpstr>
      <vt:lpstr>Have got – a, some, any?</vt:lpstr>
      <vt:lpstr>Boris and Zola….</vt:lpstr>
      <vt:lpstr>In my school bag...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Have got/ has got  (school things)</dc:title>
  <dc:creator>николай федоров</dc:creator>
  <cp:lastModifiedBy>user</cp:lastModifiedBy>
  <cp:revision>12</cp:revision>
  <dcterms:created xsi:type="dcterms:W3CDTF">2019-10-06T14:22:57Z</dcterms:created>
  <dcterms:modified xsi:type="dcterms:W3CDTF">2021-10-26T16:54:02Z</dcterms:modified>
</cp:coreProperties>
</file>