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2" r:id="rId7"/>
    <p:sldId id="260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14" y="-6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pPr/>
              <a:t>10/22/2021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10/22/2021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10/22/2021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10/22/2021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10/22/2021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10/22/2021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10/22/2021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10/22/2021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10/22/2021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10/22/2021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10/22/2021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10/22/2021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10/22/2021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10/22/2021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10/22/2021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10/22/2021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10/22/2021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509A250-FF31-4206-8172-F9D3106AACB1}" type="datetimeFigureOut">
              <a:rPr lang="en-US" dirty="0"/>
              <a:pPr/>
              <a:t>10/22/2021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A419A38-5E87-4F41-AF5C-7230517B83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/>
              <a:t>Квест – игра «Путешествие в мир русского языка»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FDD48DFB-81AB-418D-A011-EF4D500F16C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/>
              <a:t>1 класс</a:t>
            </a:r>
          </a:p>
        </p:txBody>
      </p:sp>
    </p:spTree>
    <p:extLst>
      <p:ext uri="{BB962C8B-B14F-4D97-AF65-F5344CB8AC3E}">
        <p14:creationId xmlns:p14="http://schemas.microsoft.com/office/powerpoint/2010/main" xmlns="" val="172329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A6E699C7-703E-41CC-A010-C42223AC0FD6}"/>
              </a:ext>
            </a:extLst>
          </p:cNvPr>
          <p:cNvSpPr/>
          <p:nvPr/>
        </p:nvSpPr>
        <p:spPr>
          <a:xfrm>
            <a:off x="5053087" y="1509596"/>
            <a:ext cx="2085827" cy="37702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39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</a:t>
            </a:r>
          </a:p>
        </p:txBody>
      </p:sp>
    </p:spTree>
    <p:extLst>
      <p:ext uri="{BB962C8B-B14F-4D97-AF65-F5344CB8AC3E}">
        <p14:creationId xmlns:p14="http://schemas.microsoft.com/office/powerpoint/2010/main" xmlns="" val="422046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377CEC51-263F-4860-8B48-9AFC10E133B7}"/>
              </a:ext>
            </a:extLst>
          </p:cNvPr>
          <p:cNvSpPr/>
          <p:nvPr/>
        </p:nvSpPr>
        <p:spPr>
          <a:xfrm>
            <a:off x="477079" y="543338"/>
            <a:ext cx="2266122" cy="538609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44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Я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AA9915C1-3201-4FD3-8B8A-E0501BB64482}"/>
              </a:ext>
            </a:extLst>
          </p:cNvPr>
          <p:cNvSpPr/>
          <p:nvPr/>
        </p:nvSpPr>
        <p:spPr>
          <a:xfrm>
            <a:off x="2743201" y="1174536"/>
            <a:ext cx="2149948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7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З</a:t>
            </a:r>
            <a:endParaRPr lang="ru-RU" sz="287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B329BC6A-7FD6-40AF-AA04-EF69FBE8A54D}"/>
              </a:ext>
            </a:extLst>
          </p:cNvPr>
          <p:cNvSpPr/>
          <p:nvPr/>
        </p:nvSpPr>
        <p:spPr>
          <a:xfrm>
            <a:off x="7671790" y="1174535"/>
            <a:ext cx="2467342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7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47E8AFFF-5256-4A49-8D67-373CA714F566}"/>
              </a:ext>
            </a:extLst>
          </p:cNvPr>
          <p:cNvSpPr/>
          <p:nvPr/>
        </p:nvSpPr>
        <p:spPr>
          <a:xfrm>
            <a:off x="4893149" y="1174534"/>
            <a:ext cx="2802317" cy="45089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28700" b="1" cap="none" spc="0" dirty="0">
                <a:ln/>
                <a:solidFill>
                  <a:schemeClr val="accent3"/>
                </a:solidFill>
                <a:effectLst/>
              </a:rPr>
              <a:t>Ы</a:t>
            </a:r>
          </a:p>
        </p:txBody>
      </p:sp>
    </p:spTree>
    <p:extLst>
      <p:ext uri="{BB962C8B-B14F-4D97-AF65-F5344CB8AC3E}">
        <p14:creationId xmlns:p14="http://schemas.microsoft.com/office/powerpoint/2010/main" xmlns="" val="210553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D6CB421C-98B7-4DEB-91F8-1065B9A1C7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983" t="6904" r="7426" b="7477"/>
          <a:stretch/>
        </p:blipFill>
        <p:spPr>
          <a:xfrm>
            <a:off x="2822714" y="1816943"/>
            <a:ext cx="5910468" cy="435508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97CE9C18-1E36-419C-B8AC-B3A65DC04E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5877" y="-185530"/>
            <a:ext cx="6930887" cy="6767221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5FB838B8-A3C9-4AE1-A625-20BC6E59FFEC}"/>
              </a:ext>
            </a:extLst>
          </p:cNvPr>
          <p:cNvSpPr/>
          <p:nvPr/>
        </p:nvSpPr>
        <p:spPr>
          <a:xfrm>
            <a:off x="2955236" y="3101009"/>
            <a:ext cx="5685181" cy="307101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7544E648-2579-4081-8100-401F84AE2A96}"/>
              </a:ext>
            </a:extLst>
          </p:cNvPr>
          <p:cNvSpPr txBox="1"/>
          <p:nvPr/>
        </p:nvSpPr>
        <p:spPr>
          <a:xfrm>
            <a:off x="3220276" y="3227630"/>
            <a:ext cx="5102087" cy="29443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en-US" sz="2400" b="1" dirty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SOS</a:t>
            </a:r>
            <a:r>
              <a:rPr lang="ru-RU" sz="2400" b="1" dirty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! У меня пропали все буквы! Срочно найдите их!</a:t>
            </a:r>
            <a:endParaRPr lang="ru-RU" sz="2400" dirty="0">
              <a:effectLst/>
              <a:latin typeface="Monotype Corsiva" panose="03010101010201010101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Вам хорошо – вы уже выучили все буквы, но мне теперь нужно учить других детей. Не оставляйте их неграмотными!</a:t>
            </a:r>
            <a:endParaRPr lang="ru-RU" sz="2400" dirty="0">
              <a:effectLst/>
              <a:latin typeface="Monotype Corsiva" panose="03010101010201010101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C5B92F59-B25B-4A95-94FE-57BAFC04D9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560" y="29991"/>
            <a:ext cx="2341735" cy="3071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84753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1371B507-3A84-4086-ABB1-EE8737547F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1078" y="185398"/>
            <a:ext cx="8189844" cy="653358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47B81B7-5C39-4094-8E90-6354BCFF98BF}"/>
              </a:ext>
            </a:extLst>
          </p:cNvPr>
          <p:cNvSpPr txBox="1"/>
          <p:nvPr/>
        </p:nvSpPr>
        <p:spPr>
          <a:xfrm>
            <a:off x="6811619" y="1842052"/>
            <a:ext cx="5300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6658B3FD-A12F-42BF-B8EB-849AF72A9772}"/>
              </a:ext>
            </a:extLst>
          </p:cNvPr>
          <p:cNvSpPr txBox="1"/>
          <p:nvPr/>
        </p:nvSpPr>
        <p:spPr>
          <a:xfrm>
            <a:off x="6811619" y="2517913"/>
            <a:ext cx="5300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6F16739-2F13-48F9-BE30-33006EF8E832}"/>
              </a:ext>
            </a:extLst>
          </p:cNvPr>
          <p:cNvSpPr txBox="1"/>
          <p:nvPr/>
        </p:nvSpPr>
        <p:spPr>
          <a:xfrm>
            <a:off x="7527234" y="3452191"/>
            <a:ext cx="3843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8D618441-23D7-4C65-B9C4-CEB621FFA7C8}"/>
              </a:ext>
            </a:extLst>
          </p:cNvPr>
          <p:cNvSpPr txBox="1"/>
          <p:nvPr/>
        </p:nvSpPr>
        <p:spPr>
          <a:xfrm>
            <a:off x="7812154" y="4514064"/>
            <a:ext cx="3843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826BB3D4-17B0-423B-89C9-3562DF806779}"/>
              </a:ext>
            </a:extLst>
          </p:cNvPr>
          <p:cNvSpPr txBox="1"/>
          <p:nvPr/>
        </p:nvSpPr>
        <p:spPr>
          <a:xfrm>
            <a:off x="6215268" y="5498812"/>
            <a:ext cx="3843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</p:spTree>
    <p:extLst>
      <p:ext uri="{BB962C8B-B14F-4D97-AF65-F5344CB8AC3E}">
        <p14:creationId xmlns:p14="http://schemas.microsoft.com/office/powerpoint/2010/main" xmlns="" val="366980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967C3938-A18E-4DD0-9F19-C20D96D1450D}"/>
              </a:ext>
            </a:extLst>
          </p:cNvPr>
          <p:cNvSpPr/>
          <p:nvPr/>
        </p:nvSpPr>
        <p:spPr>
          <a:xfrm>
            <a:off x="4028661" y="874643"/>
            <a:ext cx="3754995" cy="538609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44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Я</a:t>
            </a:r>
          </a:p>
        </p:txBody>
      </p:sp>
    </p:spTree>
    <p:extLst>
      <p:ext uri="{BB962C8B-B14F-4D97-AF65-F5344CB8AC3E}">
        <p14:creationId xmlns:p14="http://schemas.microsoft.com/office/powerpoint/2010/main" xmlns="" val="2391052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75190A22-F412-4407-85CD-D2185FEF029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34547" y="1192696"/>
            <a:ext cx="9322906" cy="566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C91E2CCF-15C2-4A75-B49C-68933867C5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Угадайте буквы</a:t>
            </a:r>
          </a:p>
        </p:txBody>
      </p:sp>
    </p:spTree>
    <p:extLst>
      <p:ext uri="{BB962C8B-B14F-4D97-AF65-F5344CB8AC3E}">
        <p14:creationId xmlns:p14="http://schemas.microsoft.com/office/powerpoint/2010/main" xmlns="" val="87658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0E0A68CD-D05F-486B-B1D1-F03469E7820B}"/>
              </a:ext>
            </a:extLst>
          </p:cNvPr>
          <p:cNvSpPr/>
          <p:nvPr/>
        </p:nvSpPr>
        <p:spPr>
          <a:xfrm>
            <a:off x="5021026" y="754222"/>
            <a:ext cx="2149948" cy="45089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7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З</a:t>
            </a:r>
            <a:endParaRPr lang="ru-RU" sz="287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98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D4695CCE-FBE3-4EF0-8669-452CFC901D98}"/>
              </a:ext>
            </a:extLst>
          </p:cNvPr>
          <p:cNvSpPr txBox="1"/>
          <p:nvPr/>
        </p:nvSpPr>
        <p:spPr>
          <a:xfrm>
            <a:off x="1126435" y="1868557"/>
            <a:ext cx="10217426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6600" dirty="0"/>
              <a:t>0	1	2	3	4	5	6	7	8	9</a:t>
            </a:r>
          </a:p>
          <a:p>
            <a:r>
              <a:rPr lang="ru-RU" sz="6600" dirty="0"/>
              <a:t>Т 	б	а	о	е	н	м	б	к  	у</a:t>
            </a:r>
            <a:endParaRPr lang="ru-RU" dirty="0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DF8648FE-7C13-4090-B484-BCE47F0CBF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10432706" cy="1400530"/>
          </a:xfrm>
        </p:spPr>
        <p:txBody>
          <a:bodyPr/>
          <a:lstStyle/>
          <a:p>
            <a:pPr algn="ctr"/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Воспользуйся ключом и напиши слово в пустых клеточках</a:t>
            </a:r>
            <a:endParaRPr lang="ru-RU" sz="6000" dirty="0"/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xmlns="" id="{E336BF47-547E-4DA7-B7CC-2D66810115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00022327"/>
              </p:ext>
            </p:extLst>
          </p:nvPr>
        </p:nvGraphicFramePr>
        <p:xfrm>
          <a:off x="993914" y="4426226"/>
          <a:ext cx="9700591" cy="172278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385509">
                  <a:extLst>
                    <a:ext uri="{9D8B030D-6E8A-4147-A177-3AD203B41FA5}">
                      <a16:colId xmlns:a16="http://schemas.microsoft.com/office/drawing/2014/main" xmlns="" val="2752097942"/>
                    </a:ext>
                  </a:extLst>
                </a:gridCol>
                <a:gridCol w="1385509">
                  <a:extLst>
                    <a:ext uri="{9D8B030D-6E8A-4147-A177-3AD203B41FA5}">
                      <a16:colId xmlns:a16="http://schemas.microsoft.com/office/drawing/2014/main" xmlns="" val="3785005470"/>
                    </a:ext>
                  </a:extLst>
                </a:gridCol>
                <a:gridCol w="1385509">
                  <a:extLst>
                    <a:ext uri="{9D8B030D-6E8A-4147-A177-3AD203B41FA5}">
                      <a16:colId xmlns:a16="http://schemas.microsoft.com/office/drawing/2014/main" xmlns="" val="2409534970"/>
                    </a:ext>
                  </a:extLst>
                </a:gridCol>
                <a:gridCol w="1385509">
                  <a:extLst>
                    <a:ext uri="{9D8B030D-6E8A-4147-A177-3AD203B41FA5}">
                      <a16:colId xmlns:a16="http://schemas.microsoft.com/office/drawing/2014/main" xmlns="" val="2816168686"/>
                    </a:ext>
                  </a:extLst>
                </a:gridCol>
                <a:gridCol w="1385509">
                  <a:extLst>
                    <a:ext uri="{9D8B030D-6E8A-4147-A177-3AD203B41FA5}">
                      <a16:colId xmlns:a16="http://schemas.microsoft.com/office/drawing/2014/main" xmlns="" val="2866614804"/>
                    </a:ext>
                  </a:extLst>
                </a:gridCol>
                <a:gridCol w="1386523">
                  <a:extLst>
                    <a:ext uri="{9D8B030D-6E8A-4147-A177-3AD203B41FA5}">
                      <a16:colId xmlns:a16="http://schemas.microsoft.com/office/drawing/2014/main" xmlns="" val="3271392439"/>
                    </a:ext>
                  </a:extLst>
                </a:gridCol>
                <a:gridCol w="1386523">
                  <a:extLst>
                    <a:ext uri="{9D8B030D-6E8A-4147-A177-3AD203B41FA5}">
                      <a16:colId xmlns:a16="http://schemas.microsoft.com/office/drawing/2014/main" xmlns="" val="3057249330"/>
                    </a:ext>
                  </a:extLst>
                </a:gridCol>
              </a:tblGrid>
              <a:tr h="86120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>
                          <a:effectLst/>
                        </a:rPr>
                        <a:t>5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>
                          <a:effectLst/>
                        </a:rPr>
                        <a:t>3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>
                          <a:effectLst/>
                        </a:rPr>
                        <a:t>9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>
                          <a:effectLst/>
                        </a:rPr>
                        <a:t>0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>
                          <a:effectLst/>
                        </a:rPr>
                        <a:t>1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>
                          <a:effectLst/>
                        </a:rPr>
                        <a:t>9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>
                          <a:effectLst/>
                        </a:rPr>
                        <a:t>8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165385411"/>
                  </a:ext>
                </a:extLst>
              </a:tr>
              <a:tr h="86158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32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79457299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81C2329-5CCD-4CD2-9661-A57558D99039}"/>
              </a:ext>
            </a:extLst>
          </p:cNvPr>
          <p:cNvSpPr txBox="1"/>
          <p:nvPr/>
        </p:nvSpPr>
        <p:spPr>
          <a:xfrm>
            <a:off x="1126435" y="5486400"/>
            <a:ext cx="11264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Н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ADE7D0F5-11A2-44B8-9DA5-0CB244550441}"/>
              </a:ext>
            </a:extLst>
          </p:cNvPr>
          <p:cNvSpPr txBox="1"/>
          <p:nvPr/>
        </p:nvSpPr>
        <p:spPr>
          <a:xfrm>
            <a:off x="2531165" y="5486400"/>
            <a:ext cx="11264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О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AEA2A59-8C22-42F9-83D4-4D04821FA4D4}"/>
              </a:ext>
            </a:extLst>
          </p:cNvPr>
          <p:cNvSpPr txBox="1"/>
          <p:nvPr/>
        </p:nvSpPr>
        <p:spPr>
          <a:xfrm>
            <a:off x="4108174" y="5486399"/>
            <a:ext cx="954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У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8901061-CD71-481E-AF77-72FE0A3138FB}"/>
              </a:ext>
            </a:extLst>
          </p:cNvPr>
          <p:cNvSpPr txBox="1"/>
          <p:nvPr/>
        </p:nvSpPr>
        <p:spPr>
          <a:xfrm>
            <a:off x="5512904" y="5486398"/>
            <a:ext cx="954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Т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A25FF7C2-86DA-4491-948E-4B372B0B204E}"/>
              </a:ext>
            </a:extLst>
          </p:cNvPr>
          <p:cNvSpPr txBox="1"/>
          <p:nvPr/>
        </p:nvSpPr>
        <p:spPr>
          <a:xfrm>
            <a:off x="6917634" y="5486398"/>
            <a:ext cx="8083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Б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1FBD2EFD-29F9-49E1-A43B-9E014F048E43}"/>
              </a:ext>
            </a:extLst>
          </p:cNvPr>
          <p:cNvSpPr txBox="1"/>
          <p:nvPr/>
        </p:nvSpPr>
        <p:spPr>
          <a:xfrm>
            <a:off x="8362120" y="5424842"/>
            <a:ext cx="954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У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5051501A-37DA-4E51-88DD-1003F1467B89}"/>
              </a:ext>
            </a:extLst>
          </p:cNvPr>
          <p:cNvSpPr txBox="1"/>
          <p:nvPr/>
        </p:nvSpPr>
        <p:spPr>
          <a:xfrm>
            <a:off x="9634328" y="5424841"/>
            <a:ext cx="8613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К</a:t>
            </a:r>
          </a:p>
        </p:txBody>
      </p:sp>
    </p:spTree>
    <p:extLst>
      <p:ext uri="{BB962C8B-B14F-4D97-AF65-F5344CB8AC3E}">
        <p14:creationId xmlns:p14="http://schemas.microsoft.com/office/powerpoint/2010/main" xmlns="" val="1408944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760C7641-89C3-43CA-AF32-506FC4F9D393}"/>
              </a:ext>
            </a:extLst>
          </p:cNvPr>
          <p:cNvSpPr/>
          <p:nvPr/>
        </p:nvSpPr>
        <p:spPr>
          <a:xfrm>
            <a:off x="4412975" y="846988"/>
            <a:ext cx="2802317" cy="45089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28700" b="1" cap="none" spc="0" dirty="0">
                <a:ln/>
                <a:solidFill>
                  <a:schemeClr val="accent3"/>
                </a:solidFill>
                <a:effectLst/>
              </a:rPr>
              <a:t>Ы</a:t>
            </a:r>
          </a:p>
        </p:txBody>
      </p:sp>
    </p:spTree>
    <p:extLst>
      <p:ext uri="{BB962C8B-B14F-4D97-AF65-F5344CB8AC3E}">
        <p14:creationId xmlns:p14="http://schemas.microsoft.com/office/powerpoint/2010/main" xmlns="" val="898073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85A14630-9D91-442D-8B8E-F0507C538F6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74921" y="318053"/>
            <a:ext cx="8422017" cy="6207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2437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96</TotalTime>
  <Words>84</Words>
  <Application>Microsoft Office PowerPoint</Application>
  <PresentationFormat>Произвольный</PresentationFormat>
  <Paragraphs>42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Ион</vt:lpstr>
      <vt:lpstr>Квест – игра «Путешествие в мир русского языка»</vt:lpstr>
      <vt:lpstr>Слайд 2</vt:lpstr>
      <vt:lpstr>Слайд 3</vt:lpstr>
      <vt:lpstr>Слайд 4</vt:lpstr>
      <vt:lpstr>Угадайте буквы</vt:lpstr>
      <vt:lpstr>Слайд 6</vt:lpstr>
      <vt:lpstr>Воспользуйся ключом и напиши слово в пустых клеточках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Квест – игра «Путешествие в мир русского языка»</dc:title>
  <dc:creator>Екатерина</dc:creator>
  <cp:lastModifiedBy>Светлана Сергеевна</cp:lastModifiedBy>
  <cp:revision>3</cp:revision>
  <dcterms:created xsi:type="dcterms:W3CDTF">2021-10-20T12:15:04Z</dcterms:created>
  <dcterms:modified xsi:type="dcterms:W3CDTF">2021-10-22T05:29:53Z</dcterms:modified>
</cp:coreProperties>
</file>