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7"/>
  </p:notesMasterIdLst>
  <p:sldIdLst>
    <p:sldId id="256" r:id="rId2"/>
    <p:sldId id="263" r:id="rId3"/>
    <p:sldId id="257" r:id="rId4"/>
    <p:sldId id="262" r:id="rId5"/>
    <p:sldId id="259" r:id="rId6"/>
    <p:sldId id="268" r:id="rId7"/>
    <p:sldId id="258" r:id="rId8"/>
    <p:sldId id="260" r:id="rId9"/>
    <p:sldId id="264" r:id="rId10"/>
    <p:sldId id="265" r:id="rId11"/>
    <p:sldId id="266" r:id="rId12"/>
    <p:sldId id="261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895427790310293E-2"/>
          <c:y val="3.6963736337712251E-2"/>
          <c:w val="0.70852726626149876"/>
          <c:h val="0.837711150090197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Нужно устранить</c:v>
                </c:pt>
              </c:strCache>
            </c:strRef>
          </c:tx>
          <c:spPr>
            <a:ln>
              <a:solidFill>
                <a:schemeClr val="accent1">
                  <a:alpha val="85000"/>
                </a:schemeClr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4"/>
                <c:pt idx="0">
                  <c:v>8 классы</c:v>
                </c:pt>
                <c:pt idx="1">
                  <c:v>9-11 классы</c:v>
                </c:pt>
                <c:pt idx="2">
                  <c:v>родители</c:v>
                </c:pt>
                <c:pt idx="3">
                  <c:v>прохожие на улице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26</c:v>
                </c:pt>
                <c:pt idx="1">
                  <c:v>34</c:v>
                </c:pt>
                <c:pt idx="2">
                  <c:v>30</c:v>
                </c:pt>
                <c:pt idx="3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Это не такая серьёзная проблема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Лист1!$A$2:$A$5</c:f>
              <c:strCache>
                <c:ptCount val="4"/>
                <c:pt idx="0">
                  <c:v>8 классы</c:v>
                </c:pt>
                <c:pt idx="1">
                  <c:v>9-11 классы</c:v>
                </c:pt>
                <c:pt idx="2">
                  <c:v>родители</c:v>
                </c:pt>
                <c:pt idx="3">
                  <c:v>прохожие на улице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</c:v>
                </c:pt>
                <c:pt idx="1">
                  <c:v>11</c:v>
                </c:pt>
                <c:pt idx="2">
                  <c:v>3</c:v>
                </c:pt>
                <c:pt idx="3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Мне безразлично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Лист1!$A$2:$A$5</c:f>
              <c:strCache>
                <c:ptCount val="4"/>
                <c:pt idx="0">
                  <c:v>8 классы</c:v>
                </c:pt>
                <c:pt idx="1">
                  <c:v>9-11 классы</c:v>
                </c:pt>
                <c:pt idx="2">
                  <c:v>родители</c:v>
                </c:pt>
                <c:pt idx="3">
                  <c:v>прохожие на улице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  <c:pt idx="1">
                  <c:v>12</c:v>
                </c:pt>
                <c:pt idx="2">
                  <c:v>0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001792"/>
        <c:axId val="94011776"/>
      </c:barChart>
      <c:catAx>
        <c:axId val="94001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4011776"/>
        <c:crosses val="autoZero"/>
        <c:auto val="1"/>
        <c:lblAlgn val="ctr"/>
        <c:lblOffset val="100"/>
        <c:noMultiLvlLbl val="0"/>
      </c:catAx>
      <c:valAx>
        <c:axId val="94011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001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569189219359681"/>
          <c:y val="0.13273925921137497"/>
          <c:w val="0.2129154642322526"/>
          <c:h val="0.57627215686655531"/>
        </c:manualLayout>
      </c:layout>
      <c:overlay val="0"/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effectLst>
      <a:glow rad="101600">
        <a:schemeClr val="accent2">
          <a:satMod val="175000"/>
          <a:alpha val="40000"/>
        </a:schemeClr>
      </a:glow>
      <a:innerShdw blurRad="63500" dist="50800" dir="18900000">
        <a:prstClr val="black">
          <a:alpha val="50000"/>
        </a:prstClr>
      </a:innerShdw>
      <a:softEdge rad="127000"/>
    </a:effectLst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Утром</c:v>
                </c:pt>
                <c:pt idx="1">
                  <c:v>Днём</c:v>
                </c:pt>
                <c:pt idx="2">
                  <c:v>Вечером</c:v>
                </c:pt>
                <c:pt idx="3">
                  <c:v>Ночью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</c:v>
                </c:pt>
                <c:pt idx="1">
                  <c:v>24</c:v>
                </c:pt>
                <c:pt idx="2">
                  <c:v>49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Машины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Утром</c:v>
                </c:pt>
                <c:pt idx="1">
                  <c:v>Днем</c:v>
                </c:pt>
                <c:pt idx="2">
                  <c:v>Вечером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222</c:v>
                </c:pt>
                <c:pt idx="1">
                  <c:v>120</c:v>
                </c:pt>
                <c:pt idx="2">
                  <c:v>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93D-1ADE-4E2A-8F46-71FFC890D0BA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CC6FC-5728-40C1-9AF2-2DA628F56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716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Нет!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9CC6FC-5728-40C1-9AF2-2DA628F568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32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DCB908-46E6-4E59-8363-5D9CDB3D746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48C5F0-6641-49A9-AC90-194B2D2C84C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779163/pub_5db14209e4fff000ad0f384d_5db144ee5ba2b500b1c22ac4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4716016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2387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+mn-lt"/>
                <a:cs typeface="Aharoni" pitchFamily="2" charset="-79"/>
              </a:rPr>
              <a:t> </a:t>
            </a:r>
            <a:r>
              <a:rPr lang="ru-RU" sz="4400" dirty="0">
                <a:solidFill>
                  <a:schemeClr val="bg1"/>
                </a:solidFill>
                <a:latin typeface="+mn-lt"/>
                <a:cs typeface="Aharoni" pitchFamily="2" charset="-79"/>
              </a:rPr>
              <a:t>"Как решить проблему пробок в городе </a:t>
            </a:r>
            <a:r>
              <a:rPr lang="ru-RU" sz="4400" dirty="0" err="1">
                <a:solidFill>
                  <a:schemeClr val="bg1"/>
                </a:solidFill>
                <a:latin typeface="+mn-lt"/>
                <a:cs typeface="Aharoni" pitchFamily="2" charset="-79"/>
              </a:rPr>
              <a:t>Пыть-Ях</a:t>
            </a:r>
            <a:r>
              <a:rPr lang="ru-RU" sz="4400" dirty="0">
                <a:solidFill>
                  <a:schemeClr val="bg1"/>
                </a:solidFill>
                <a:latin typeface="+mn-lt"/>
                <a:cs typeface="Aharoni" pitchFamily="2" charset="-79"/>
              </a:rPr>
              <a:t>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365104"/>
            <a:ext cx="4005064" cy="204482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Выполнили</a:t>
            </a:r>
            <a:r>
              <a:rPr lang="en-US" dirty="0">
                <a:solidFill>
                  <a:schemeClr val="bg1"/>
                </a:solidFill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Лазаренко Эвелина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Гусейнов </a:t>
            </a:r>
            <a:r>
              <a:rPr lang="ru-RU" dirty="0" err="1" smtClean="0">
                <a:solidFill>
                  <a:schemeClr val="bg1"/>
                </a:solidFill>
              </a:rPr>
              <a:t>Турал</a:t>
            </a:r>
            <a:endParaRPr lang="ru-RU" dirty="0" smtClean="0">
              <a:solidFill>
                <a:schemeClr val="bg1"/>
              </a:solidFill>
            </a:endParaRPr>
          </a:p>
          <a:p>
            <a:pPr algn="l"/>
            <a:r>
              <a:rPr lang="en-US" smtClean="0">
                <a:solidFill>
                  <a:schemeClr val="bg1"/>
                </a:solidFill>
              </a:rPr>
              <a:t>: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Сайфутдинова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Муслима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Варисовна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3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39635" cy="13377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 по диаграмме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большой поток машин бывает чаще всего утреннее и вечернее время.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740352" y="5756199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7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839635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Кол-во машин в разное время суток на дороге</a:t>
            </a:r>
            <a:r>
              <a:rPr lang="ru-RU" sz="3200" dirty="0" smtClean="0">
                <a:solidFill>
                  <a:schemeClr val="tx1"/>
                </a:solidFill>
              </a:rPr>
              <a:t>.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(На каждый промежуток времени по пол часа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015057"/>
              </p:ext>
            </p:extLst>
          </p:nvPr>
        </p:nvGraphicFramePr>
        <p:xfrm>
          <a:off x="0" y="2132856"/>
          <a:ext cx="9144000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916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Вывод по диаграмме.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наибольшее количество машин за определённый промежуток времени больше всего наблюдается утром и вечером.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740352" y="5756199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5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9144000" cy="5732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Мы как школьники не можем глобально поменять ситуацию, мы </a:t>
            </a:r>
            <a:r>
              <a:rPr lang="ru-RU" dirty="0"/>
              <a:t>уже нашли несколько путей решения данной </a:t>
            </a:r>
            <a:r>
              <a:rPr lang="ru-RU" dirty="0" smtClean="0"/>
              <a:t>проблемы, но свой вклад решения данной проблемы внести можем: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Передать в Думу города </a:t>
            </a:r>
            <a:r>
              <a:rPr lang="ru-RU" dirty="0" err="1"/>
              <a:t>П</a:t>
            </a:r>
            <a:r>
              <a:rPr lang="ru-RU" dirty="0" err="1" smtClean="0"/>
              <a:t>ыть-Ях</a:t>
            </a:r>
            <a:r>
              <a:rPr lang="ru-RU" dirty="0" smtClean="0"/>
              <a:t> свои предложения по решению данной проблемы.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будущем мы сами столкнемся с этой проблемой как автолюбители, поэтому важно начать с детских лет формировать правильное отношение к поведению на дороге.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79512" y="26871"/>
            <a:ext cx="83058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Заключение: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623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по проекту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Борьба с пробками является важной задачей властей всех крупных городов мира. Каждое государство выбирает свой способ решения этой проблемы так или иначе, безусловно, эффективные методы борьбы с заторами существуют, однако к этому вопросу необходимо подходить системно и готовиться к большим финансовым затратам. </a:t>
            </a:r>
          </a:p>
        </p:txBody>
      </p:sp>
    </p:spTree>
    <p:extLst>
      <p:ext uri="{BB962C8B-B14F-4D97-AF65-F5344CB8AC3E}">
        <p14:creationId xmlns:p14="http://schemas.microsoft.com/office/powerpoint/2010/main" val="428995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c12/0012e449-9327600c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973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thumbs.dreamstime.com/b/%D1%82%D0%B0%D0%BA-%D0%B3-%D0%B5-%D0%B2%D0%B0%D1%88%D0%B0-%D0%B1%D0%BE-%D1%8C%D1%88%D0%B0%D1%8F-%D0%BF%D1%80%D0%BE%D0%B1-%D0%B5%D0%BC%D0%B0-34618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457200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a.d-cd.net/uBJVb2V-EeywynSSjVHgFNkI4XY-1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457200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39635" cy="5308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-243408"/>
            <a:ext cx="7869891" cy="413517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sz="3000" dirty="0"/>
              <a:t>Почти каждый день в </a:t>
            </a:r>
            <a:r>
              <a:rPr lang="ru-RU" sz="3000" dirty="0" smtClean="0"/>
              <a:t>интернете </a:t>
            </a:r>
            <a:r>
              <a:rPr lang="ru-RU" sz="3000" dirty="0"/>
              <a:t>можно слышать и наблюдать очень острую проблему – проблему автомобильных пробок. Люди тратят </a:t>
            </a:r>
            <a:r>
              <a:rPr lang="ru-RU" sz="3000" dirty="0" smtClean="0"/>
              <a:t>много времени</a:t>
            </a:r>
            <a:r>
              <a:rPr lang="ru-RU" sz="3000" dirty="0"/>
              <a:t>, чтобы попасть на работу или домой, порой задерживаясь в пробках на несколько </a:t>
            </a:r>
            <a:r>
              <a:rPr lang="ru-RU" sz="3000" dirty="0" smtClean="0"/>
              <a:t>часов. Казалось бы в нашем маленьком городе таких проблем не должно быть, но утром и вечером наблюдается большое скопление машин.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23776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Цель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проекта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Выявить причину пробок в городе </a:t>
            </a:r>
            <a:r>
              <a:rPr lang="ru-RU" dirty="0" err="1" smtClean="0"/>
              <a:t>Пыть-Ях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Актуальность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Пробки на дорогах затрудняют передвижение по городу.</a:t>
            </a:r>
          </a:p>
          <a:p>
            <a:pPr marL="0" indent="0">
              <a:buNone/>
            </a:pPr>
            <a:r>
              <a:rPr lang="ru-RU" dirty="0" smtClean="0"/>
              <a:t>Идея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Изучить теорию вопроса. Провести опрос среди учащихся старших классов, родителей и прохожих на улице, вывести результаты опроса на диаграмму.</a:t>
            </a:r>
          </a:p>
          <a:p>
            <a:pPr marL="0" indent="0">
              <a:buNone/>
            </a:pPr>
            <a:r>
              <a:rPr lang="ru-RU" dirty="0" smtClean="0"/>
              <a:t>Найти пути решения проблемы.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Глава 1: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Теория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Автомобильная пробка — скопление транспортных средств на дороге, существенно снижающее её пропускную способность. </a:t>
            </a:r>
          </a:p>
          <a:p>
            <a:pPr marL="0" indent="0">
              <a:buNone/>
            </a:pPr>
            <a:r>
              <a:rPr lang="ru-RU" dirty="0" smtClean="0"/>
              <a:t>Причины Автомобильных пробок:</a:t>
            </a:r>
          </a:p>
          <a:p>
            <a:pPr marL="742950" indent="-742950">
              <a:buAutoNum type="arabicPeriod"/>
            </a:pPr>
            <a:r>
              <a:rPr lang="ru-RU" sz="2800" dirty="0" smtClean="0"/>
              <a:t>Час </a:t>
            </a:r>
            <a:r>
              <a:rPr lang="ru-RU" sz="2800" dirty="0"/>
              <a:t>пик.</a:t>
            </a:r>
          </a:p>
          <a:p>
            <a:pPr marL="742950" indent="-742950">
              <a:buAutoNum type="arabicPeriod"/>
            </a:pPr>
            <a:r>
              <a:rPr lang="ru-RU" sz="2800" dirty="0"/>
              <a:t>Большой поток машин.</a:t>
            </a:r>
          </a:p>
          <a:p>
            <a:pPr marL="742950" indent="-742950">
              <a:buAutoNum type="arabicPeriod"/>
            </a:pPr>
            <a:r>
              <a:rPr lang="ru-RU" sz="2800" dirty="0"/>
              <a:t>Мало объездных путей.</a:t>
            </a:r>
          </a:p>
          <a:p>
            <a:pPr marL="742950" indent="-742950">
              <a:buAutoNum type="arabicPeriod"/>
            </a:pPr>
            <a:r>
              <a:rPr lang="ru-RU" sz="2800" dirty="0" smtClean="0"/>
              <a:t>Снижение </a:t>
            </a:r>
            <a:r>
              <a:rPr lang="ru-RU" sz="2800" dirty="0"/>
              <a:t>пропускной способности дороги.</a:t>
            </a:r>
          </a:p>
          <a:p>
            <a:pPr marL="742950" indent="-742950">
              <a:buAutoNum type="arabicPeriod"/>
            </a:pPr>
            <a:r>
              <a:rPr lang="ru-RU" sz="2800" dirty="0"/>
              <a:t>Нарушение ПДД.</a:t>
            </a:r>
          </a:p>
          <a:p>
            <a:pPr marL="742950" indent="-742950">
              <a:buAutoNum type="arabicPeriod"/>
            </a:pPr>
            <a:endParaRPr lang="ru-RU" sz="1600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800" dirty="0" smtClean="0">
                <a:solidFill>
                  <a:schemeClr val="tx1"/>
                </a:solidFill>
              </a:rPr>
              <a:t>Как устранить проблему пробок в городе </a:t>
            </a:r>
            <a:r>
              <a:rPr lang="ru-RU" sz="3800" dirty="0" err="1" smtClean="0">
                <a:solidFill>
                  <a:schemeClr val="tx1"/>
                </a:solidFill>
              </a:rPr>
              <a:t>Пыть-Ях</a:t>
            </a:r>
            <a:r>
              <a:rPr lang="ru-RU" sz="3800" dirty="0" smtClean="0">
                <a:solidFill>
                  <a:schemeClr val="tx1"/>
                </a:solidFill>
              </a:rPr>
              <a:t>?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496" y="98072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6400" dirty="0">
              <a:solidFill>
                <a:schemeClr val="bg1"/>
              </a:solidFill>
              <a:latin typeface="+mn-lt"/>
            </a:endParaRPr>
          </a:p>
          <a:p>
            <a:endParaRPr lang="ru-RU" sz="6400" dirty="0" smtClean="0">
              <a:solidFill>
                <a:schemeClr val="bg1"/>
              </a:solidFill>
              <a:latin typeface="+mn-lt"/>
            </a:endParaRPr>
          </a:p>
          <a:p>
            <a:endParaRPr lang="ru-RU" sz="6400" dirty="0">
              <a:solidFill>
                <a:schemeClr val="bg1"/>
              </a:solidFill>
              <a:latin typeface="+mn-lt"/>
            </a:endParaRPr>
          </a:p>
          <a:p>
            <a:r>
              <a:rPr lang="ru-RU" sz="8000" dirty="0">
                <a:latin typeface="+mn-lt"/>
              </a:rPr>
              <a:t>Есть несколько способов </a:t>
            </a:r>
            <a:r>
              <a:rPr lang="ru-RU" sz="2800" dirty="0" smtClean="0">
                <a:latin typeface="+mn-lt"/>
              </a:rPr>
              <a:t>:</a:t>
            </a:r>
          </a:p>
          <a:p>
            <a:endParaRPr lang="ru-RU" sz="3100" dirty="0" smtClean="0">
              <a:latin typeface="+mn-lt"/>
            </a:endParaRP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Увеличить количество парковочных мест (станет меньше автомобилей у обочины).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Если </a:t>
            </a:r>
            <a:r>
              <a:rPr lang="ru-RU" sz="6400" dirty="0">
                <a:latin typeface="+mn-lt"/>
              </a:rPr>
              <a:t>у властей получится сделать общественный транспорт комфортным, если </a:t>
            </a:r>
            <a:r>
              <a:rPr lang="ru-RU" sz="6400" dirty="0" smtClean="0">
                <a:latin typeface="+mn-lt"/>
              </a:rPr>
              <a:t>автобусы будут </a:t>
            </a:r>
            <a:r>
              <a:rPr lang="ru-RU" sz="6400" dirty="0">
                <a:latin typeface="+mn-lt"/>
              </a:rPr>
              <a:t>ходить точно </a:t>
            </a:r>
            <a:r>
              <a:rPr lang="ru-RU" sz="6400" dirty="0" smtClean="0">
                <a:latin typeface="+mn-lt"/>
              </a:rPr>
              <a:t>по расписанию</a:t>
            </a:r>
            <a:r>
              <a:rPr lang="ru-RU" sz="6400" dirty="0">
                <a:latin typeface="+mn-lt"/>
              </a:rPr>
              <a:t>, то многие </a:t>
            </a:r>
            <a:r>
              <a:rPr lang="ru-RU" sz="6400" dirty="0" smtClean="0">
                <a:latin typeface="+mn-lt"/>
              </a:rPr>
              <a:t>владельцы автомобилей превратятся </a:t>
            </a:r>
            <a:r>
              <a:rPr lang="ru-RU" sz="6400" dirty="0">
                <a:latin typeface="+mn-lt"/>
              </a:rPr>
              <a:t>в </a:t>
            </a:r>
            <a:r>
              <a:rPr lang="ru-RU" sz="6400" dirty="0" smtClean="0">
                <a:latin typeface="+mn-lt"/>
              </a:rPr>
              <a:t>пассажиров.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Регулировка светофоров</a:t>
            </a:r>
            <a:r>
              <a:rPr lang="ru-RU" sz="6400" dirty="0">
                <a:latin typeface="+mn-lt"/>
              </a:rPr>
              <a:t> </a:t>
            </a:r>
            <a:r>
              <a:rPr lang="ru-RU" sz="6400" dirty="0" smtClean="0">
                <a:latin typeface="+mn-lt"/>
              </a:rPr>
              <a:t>(оптимизировать их работу).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>
                <a:latin typeface="+mn-lt"/>
              </a:rPr>
              <a:t>С</a:t>
            </a:r>
            <a:r>
              <a:rPr lang="ru-RU" sz="6400" dirty="0" smtClean="0">
                <a:latin typeface="+mn-lt"/>
              </a:rPr>
              <a:t>овершенствование </a:t>
            </a:r>
            <a:r>
              <a:rPr lang="ru-RU" sz="6400" dirty="0">
                <a:latin typeface="+mn-lt"/>
              </a:rPr>
              <a:t>дорог и перекрестков: </a:t>
            </a:r>
            <a:r>
              <a:rPr lang="ru-RU" sz="6400" dirty="0" smtClean="0">
                <a:latin typeface="+mn-lt"/>
              </a:rPr>
              <a:t>многоуровневые развязки, выделенные </a:t>
            </a:r>
            <a:r>
              <a:rPr lang="ru-RU" sz="6400" dirty="0">
                <a:latin typeface="+mn-lt"/>
              </a:rPr>
              <a:t>полосы под общественный </a:t>
            </a:r>
            <a:r>
              <a:rPr lang="ru-RU" sz="6400" dirty="0" smtClean="0">
                <a:latin typeface="+mn-lt"/>
              </a:rPr>
              <a:t>транспорт.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Увеличить количество объездных путей.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Проводить разъяснительную работу среди водителей (ввести бонусную систему – не нарушаешь ПДД, получаешь социальные льготы.)</a:t>
            </a:r>
          </a:p>
          <a:p>
            <a:pPr marL="360000" indent="-514350">
              <a:lnSpc>
                <a:spcPct val="10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6400" dirty="0" smtClean="0">
                <a:latin typeface="+mn-lt"/>
              </a:rPr>
              <a:t>Сделать несколько подземных переходов для уменьшения вреда живой природе.</a:t>
            </a:r>
            <a:endParaRPr lang="ru-RU" sz="6400" dirty="0">
              <a:latin typeface="+mn-lt"/>
            </a:endParaRPr>
          </a:p>
          <a:p>
            <a:pPr marL="457200" indent="-457200">
              <a:buFont typeface="Wingdings" pitchFamily="2" charset="2"/>
              <a:buChar char="§"/>
            </a:pPr>
            <a:endParaRPr lang="ru-RU" sz="2700" dirty="0" smtClean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800" dirty="0" smtClean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 smtClean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81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681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Глава 2: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Практика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869891" cy="532859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провели несколько опросов, результаты этих опросов вывели на диаграммы:</a:t>
            </a:r>
          </a:p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1 диаграмма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2 диаграмма</a:t>
            </a:r>
            <a:endParaRPr lang="ru-RU" b="1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так-же, мы простояли перед центральной дорогой и посчитали в какое время суток сколько машин проедет.</a:t>
            </a:r>
          </a:p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Результат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668344" y="5661248"/>
            <a:ext cx="93610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7839635" cy="13377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Нужно ли устранить проблему пробок в городе </a:t>
            </a:r>
            <a:r>
              <a:rPr lang="ru-RU" sz="4000" dirty="0" err="1" smtClean="0">
                <a:solidFill>
                  <a:schemeClr val="tx1"/>
                </a:solidFill>
              </a:rPr>
              <a:t>Пыть-Ях</a:t>
            </a:r>
            <a:r>
              <a:rPr lang="ru-RU" sz="4000" dirty="0">
                <a:solidFill>
                  <a:schemeClr val="tx1"/>
                </a:solidFill>
              </a:rPr>
              <a:t>?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040233"/>
              </p:ext>
            </p:extLst>
          </p:nvPr>
        </p:nvGraphicFramePr>
        <p:xfrm>
          <a:off x="0" y="1196752"/>
          <a:ext cx="9119347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95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346" y="764704"/>
            <a:ext cx="82296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Вывод по диаграмме</a:t>
            </a:r>
            <a:r>
              <a:rPr lang="en-US" sz="4400" dirty="0" smtClean="0">
                <a:solidFill>
                  <a:schemeClr val="tx1"/>
                </a:solidFill>
              </a:rPr>
              <a:t>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Таким образом, опрос показал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ru-RU" sz="2800" dirty="0"/>
              <a:t>Д</a:t>
            </a:r>
            <a:r>
              <a:rPr lang="ru-RU" sz="2800" dirty="0" smtClean="0"/>
              <a:t>анная проблема является актуальной для большинства жителей          нашего города.</a:t>
            </a:r>
          </a:p>
          <a:p>
            <a:pPr marL="0" indent="0">
              <a:buNone/>
            </a:pPr>
            <a:r>
              <a:rPr lang="ru-RU" sz="2800" dirty="0" smtClean="0"/>
              <a:t>Как же решить эту проблему?</a:t>
            </a:r>
          </a:p>
          <a:p>
            <a:pPr marL="0" indent="0">
              <a:buNone/>
            </a:pPr>
            <a:r>
              <a:rPr lang="ru-RU" sz="2800" dirty="0" smtClean="0"/>
              <a:t>1. Выяснить причины пробок в городе </a:t>
            </a:r>
            <a:r>
              <a:rPr lang="ru-RU" sz="2800" dirty="0" err="1" smtClean="0"/>
              <a:t>Пыть-Ях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2. </a:t>
            </a:r>
            <a:r>
              <a:rPr lang="ru-RU" sz="2800" dirty="0" smtClean="0"/>
              <a:t>Найти пути устранения этих пробок.</a:t>
            </a:r>
          </a:p>
          <a:p>
            <a:pPr marL="0" indent="0">
              <a:buNone/>
            </a:pPr>
            <a:r>
              <a:rPr lang="ru-RU" sz="2800" dirty="0"/>
              <a:t>Проводя опрос, мы спрашивали о причинах пробок в городе </a:t>
            </a:r>
            <a:r>
              <a:rPr lang="ru-RU" sz="2800" dirty="0" err="1"/>
              <a:t>Пыть-Ях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740352" y="5756199"/>
            <a:ext cx="108012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0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какое время суток вы чаще всего попадали в пробки.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754707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05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662</TotalTime>
  <Words>550</Words>
  <Application>Microsoft Office PowerPoint</Application>
  <PresentationFormat>Экран (4:3)</PresentationFormat>
  <Paragraphs>89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"Как решить проблему пробок в городе Пыть-Ях"</vt:lpstr>
      <vt:lpstr>Введение</vt:lpstr>
      <vt:lpstr>Цель проекта</vt:lpstr>
      <vt:lpstr>Глава 1: Теория</vt:lpstr>
      <vt:lpstr>Как устранить проблему пробок в городе Пыть-Ях?</vt:lpstr>
      <vt:lpstr>Глава 2: Практика</vt:lpstr>
      <vt:lpstr>Нужно ли устранить проблему пробок в городе Пыть-Ях?</vt:lpstr>
      <vt:lpstr>Вывод по диаграмме:</vt:lpstr>
      <vt:lpstr>В какое время суток вы чаще всего попадали в пробки.</vt:lpstr>
      <vt:lpstr>Вывод по диаграмме</vt:lpstr>
      <vt:lpstr>Кол-во машин в разное время суток на дороге.  (На каждый промежуток времени по пол часа)</vt:lpstr>
      <vt:lpstr>Вывод по диаграмме.</vt:lpstr>
      <vt:lpstr>Заключение:</vt:lpstr>
      <vt:lpstr>Вывод по проекту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 решить проблему пробок в городе Пыть-Ях"</dc:title>
  <dc:creator>kab25</dc:creator>
  <cp:lastModifiedBy>kab25</cp:lastModifiedBy>
  <cp:revision>45</cp:revision>
  <dcterms:created xsi:type="dcterms:W3CDTF">2021-04-30T06:51:58Z</dcterms:created>
  <dcterms:modified xsi:type="dcterms:W3CDTF">2021-10-26T12:28:58Z</dcterms:modified>
</cp:coreProperties>
</file>