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20"/>
  </p:notesMasterIdLst>
  <p:sldIdLst>
    <p:sldId id="288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7" r:id="rId10"/>
    <p:sldId id="271" r:id="rId11"/>
    <p:sldId id="274" r:id="rId12"/>
    <p:sldId id="276" r:id="rId13"/>
    <p:sldId id="277" r:id="rId14"/>
    <p:sldId id="279" r:id="rId15"/>
    <p:sldId id="290" r:id="rId16"/>
    <p:sldId id="292" r:id="rId17"/>
    <p:sldId id="294" r:id="rId18"/>
    <p:sldId id="29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39" d="100"/>
          <a:sy n="39" d="100"/>
        </p:scale>
        <p:origin x="1332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9CB040-3F8B-45F4-A313-0C3F280D7F41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702632F-FF1D-4C36-8BF2-B9FB88681EE9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3C932C56-36C9-48AC-B17F-52895CB4DC50}" type="parTrans" cxnId="{E9F267CA-14B9-49A0-AFF3-C14199B4A14F}">
      <dgm:prSet/>
      <dgm:spPr/>
      <dgm:t>
        <a:bodyPr/>
        <a:lstStyle/>
        <a:p>
          <a:endParaRPr lang="ru-RU"/>
        </a:p>
      </dgm:t>
    </dgm:pt>
    <dgm:pt modelId="{6B8D615A-852F-4B2A-8C15-7C6BD891F472}" type="sibTrans" cxnId="{E9F267CA-14B9-49A0-AFF3-C14199B4A14F}">
      <dgm:prSet/>
      <dgm:spPr/>
      <dgm:t>
        <a:bodyPr/>
        <a:lstStyle/>
        <a:p>
          <a:endParaRPr lang="ru-RU"/>
        </a:p>
      </dgm:t>
    </dgm:pt>
    <dgm:pt modelId="{8DE4BA71-48C4-4B4D-9BDF-21AB3EBCB437}">
      <dgm:prSet phldrT="[Текст]" phldr="1"/>
      <dgm:spPr/>
      <dgm:t>
        <a:bodyPr/>
        <a:lstStyle/>
        <a:p>
          <a:endParaRPr lang="ru-RU"/>
        </a:p>
      </dgm:t>
    </dgm:pt>
    <dgm:pt modelId="{A9E6F461-3CE1-43F9-A043-30D509035729}" type="parTrans" cxnId="{12768CC2-8771-45BB-97D6-FC2B8DE005AA}">
      <dgm:prSet/>
      <dgm:spPr/>
      <dgm:t>
        <a:bodyPr/>
        <a:lstStyle/>
        <a:p>
          <a:endParaRPr lang="ru-RU"/>
        </a:p>
      </dgm:t>
    </dgm:pt>
    <dgm:pt modelId="{3954B235-1930-4D45-A8C1-9252D0BE5EE2}" type="sibTrans" cxnId="{12768CC2-8771-45BB-97D6-FC2B8DE005AA}">
      <dgm:prSet/>
      <dgm:spPr/>
      <dgm:t>
        <a:bodyPr/>
        <a:lstStyle/>
        <a:p>
          <a:endParaRPr lang="ru-RU"/>
        </a:p>
      </dgm:t>
    </dgm:pt>
    <dgm:pt modelId="{11464D78-CDBC-4FDA-862A-B0532667A1BD}">
      <dgm:prSet phldrT="[Текст]" phldr="1"/>
      <dgm:spPr/>
      <dgm:t>
        <a:bodyPr/>
        <a:lstStyle/>
        <a:p>
          <a:endParaRPr lang="ru-RU"/>
        </a:p>
      </dgm:t>
    </dgm:pt>
    <dgm:pt modelId="{05175812-F5DE-46F6-A1B8-CF5361C24FB6}" type="parTrans" cxnId="{568384F9-28C6-4A6E-ABBF-E88A7C4F012A}">
      <dgm:prSet/>
      <dgm:spPr/>
      <dgm:t>
        <a:bodyPr/>
        <a:lstStyle/>
        <a:p>
          <a:endParaRPr lang="ru-RU"/>
        </a:p>
      </dgm:t>
    </dgm:pt>
    <dgm:pt modelId="{3482BF9C-C464-4990-8262-89701B1C756F}" type="sibTrans" cxnId="{568384F9-28C6-4A6E-ABBF-E88A7C4F012A}">
      <dgm:prSet/>
      <dgm:spPr/>
      <dgm:t>
        <a:bodyPr/>
        <a:lstStyle/>
        <a:p>
          <a:endParaRPr lang="ru-RU"/>
        </a:p>
      </dgm:t>
    </dgm:pt>
    <dgm:pt modelId="{A49A7FDE-16C3-47F8-8EF8-8CB086EF608A}">
      <dgm:prSet phldrT="[Текст]" phldr="1"/>
      <dgm:spPr/>
      <dgm:t>
        <a:bodyPr/>
        <a:lstStyle/>
        <a:p>
          <a:endParaRPr lang="ru-RU" dirty="0"/>
        </a:p>
      </dgm:t>
    </dgm:pt>
    <dgm:pt modelId="{043B49CE-CE0F-49FB-BE01-C9F6A3805281}" type="parTrans" cxnId="{9B3DE04A-8AFD-409D-9D07-754630D9FF6D}">
      <dgm:prSet/>
      <dgm:spPr/>
      <dgm:t>
        <a:bodyPr/>
        <a:lstStyle/>
        <a:p>
          <a:endParaRPr lang="ru-RU"/>
        </a:p>
      </dgm:t>
    </dgm:pt>
    <dgm:pt modelId="{D7D1E68F-FA34-461C-851F-FA97BD8BE828}" type="sibTrans" cxnId="{9B3DE04A-8AFD-409D-9D07-754630D9FF6D}">
      <dgm:prSet/>
      <dgm:spPr/>
      <dgm:t>
        <a:bodyPr/>
        <a:lstStyle/>
        <a:p>
          <a:endParaRPr lang="ru-RU"/>
        </a:p>
      </dgm:t>
    </dgm:pt>
    <dgm:pt modelId="{D9DCA1A2-CF86-4B2A-BE4D-E0B3FF2CCA88}">
      <dgm:prSet phldrT="[Текст]" phldr="1"/>
      <dgm:spPr/>
      <dgm:t>
        <a:bodyPr/>
        <a:lstStyle/>
        <a:p>
          <a:endParaRPr lang="ru-RU" dirty="0"/>
        </a:p>
      </dgm:t>
    </dgm:pt>
    <dgm:pt modelId="{DFBF07AD-5015-47BB-8396-C22481B225B1}" type="parTrans" cxnId="{BF85E604-67E5-4A2D-B73C-65FEFD04B4FE}">
      <dgm:prSet/>
      <dgm:spPr/>
      <dgm:t>
        <a:bodyPr/>
        <a:lstStyle/>
        <a:p>
          <a:endParaRPr lang="ru-RU"/>
        </a:p>
      </dgm:t>
    </dgm:pt>
    <dgm:pt modelId="{C8252D6B-F5AD-4195-9204-4EC3D5B359AF}" type="sibTrans" cxnId="{BF85E604-67E5-4A2D-B73C-65FEFD04B4FE}">
      <dgm:prSet/>
      <dgm:spPr/>
      <dgm:t>
        <a:bodyPr/>
        <a:lstStyle/>
        <a:p>
          <a:endParaRPr lang="ru-RU"/>
        </a:p>
      </dgm:t>
    </dgm:pt>
    <dgm:pt modelId="{B598E398-53FA-430A-B5F9-7E4AE297ADC3}">
      <dgm:prSet/>
      <dgm:spPr/>
      <dgm:t>
        <a:bodyPr/>
        <a:lstStyle/>
        <a:p>
          <a:endParaRPr lang="ru-RU"/>
        </a:p>
      </dgm:t>
    </dgm:pt>
    <dgm:pt modelId="{D2977DC5-FA40-4812-B65F-5819BDD28DEC}" type="parTrans" cxnId="{1E5596D6-F9CD-4D28-8ACE-2900BE2864E0}">
      <dgm:prSet/>
      <dgm:spPr/>
      <dgm:t>
        <a:bodyPr/>
        <a:lstStyle/>
        <a:p>
          <a:endParaRPr lang="ru-RU"/>
        </a:p>
      </dgm:t>
    </dgm:pt>
    <dgm:pt modelId="{A30DF18C-08B0-4216-BB19-2B7FFBDA3D5E}" type="sibTrans" cxnId="{1E5596D6-F9CD-4D28-8ACE-2900BE2864E0}">
      <dgm:prSet/>
      <dgm:spPr/>
      <dgm:t>
        <a:bodyPr/>
        <a:lstStyle/>
        <a:p>
          <a:endParaRPr lang="ru-RU"/>
        </a:p>
      </dgm:t>
    </dgm:pt>
    <dgm:pt modelId="{B3B322C4-1D25-4132-B6BB-7B10267C9589}">
      <dgm:prSet/>
      <dgm:spPr/>
      <dgm:t>
        <a:bodyPr/>
        <a:lstStyle/>
        <a:p>
          <a:endParaRPr lang="ru-RU"/>
        </a:p>
      </dgm:t>
    </dgm:pt>
    <dgm:pt modelId="{7E24A926-D839-4351-A60F-305AE559DA3D}" type="parTrans" cxnId="{8242749E-47A0-47A0-98A4-FE2DE500B756}">
      <dgm:prSet/>
      <dgm:spPr/>
      <dgm:t>
        <a:bodyPr/>
        <a:lstStyle/>
        <a:p>
          <a:endParaRPr lang="ru-RU"/>
        </a:p>
      </dgm:t>
    </dgm:pt>
    <dgm:pt modelId="{2D30D7CD-706C-41D1-9C34-C2D45BC5A3D5}" type="sibTrans" cxnId="{8242749E-47A0-47A0-98A4-FE2DE500B756}">
      <dgm:prSet/>
      <dgm:spPr/>
      <dgm:t>
        <a:bodyPr/>
        <a:lstStyle/>
        <a:p>
          <a:endParaRPr lang="ru-RU"/>
        </a:p>
      </dgm:t>
    </dgm:pt>
    <dgm:pt modelId="{197AA73F-3D78-40CA-A49A-FFEEFF988CA3}">
      <dgm:prSet/>
      <dgm:spPr/>
      <dgm:t>
        <a:bodyPr/>
        <a:lstStyle/>
        <a:p>
          <a:endParaRPr lang="ru-RU"/>
        </a:p>
      </dgm:t>
    </dgm:pt>
    <dgm:pt modelId="{BFF2BE2C-2425-442E-B120-3440203FD08B}" type="parTrans" cxnId="{A358A1EE-FA3E-4F20-BAFE-8A82939DB318}">
      <dgm:prSet/>
      <dgm:spPr/>
      <dgm:t>
        <a:bodyPr/>
        <a:lstStyle/>
        <a:p>
          <a:endParaRPr lang="ru-RU"/>
        </a:p>
      </dgm:t>
    </dgm:pt>
    <dgm:pt modelId="{0E914904-53A7-49AE-A687-E7B4E2EF5760}" type="sibTrans" cxnId="{A358A1EE-FA3E-4F20-BAFE-8A82939DB318}">
      <dgm:prSet/>
      <dgm:spPr/>
      <dgm:t>
        <a:bodyPr/>
        <a:lstStyle/>
        <a:p>
          <a:endParaRPr lang="ru-RU"/>
        </a:p>
      </dgm:t>
    </dgm:pt>
    <dgm:pt modelId="{00D5A0A8-CA65-4266-98F9-73631FC27771}" type="pres">
      <dgm:prSet presAssocID="{599CB040-3F8B-45F4-A313-0C3F280D7F4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EB4F5F-0F30-44A3-A659-5A3259D016A4}" type="pres">
      <dgm:prSet presAssocID="{A702632F-FF1D-4C36-8BF2-B9FB88681EE9}" presName="centerShape" presStyleLbl="node0" presStyleIdx="0" presStyleCnt="1" custScaleX="131932" custScaleY="110958" custLinFactNeighborX="-2071" custLinFactNeighborY="-12698"/>
      <dgm:spPr/>
      <dgm:t>
        <a:bodyPr/>
        <a:lstStyle/>
        <a:p>
          <a:endParaRPr lang="ru-RU"/>
        </a:p>
      </dgm:t>
    </dgm:pt>
    <dgm:pt modelId="{250CB360-AB1E-4BC7-8D8F-F5C79A3E33F7}" type="pres">
      <dgm:prSet presAssocID="{A9E6F461-3CE1-43F9-A043-30D509035729}" presName="Name9" presStyleLbl="parChTrans1D2" presStyleIdx="0" presStyleCnt="7"/>
      <dgm:spPr/>
      <dgm:t>
        <a:bodyPr/>
        <a:lstStyle/>
        <a:p>
          <a:endParaRPr lang="ru-RU"/>
        </a:p>
      </dgm:t>
    </dgm:pt>
    <dgm:pt modelId="{31693802-16E1-40DD-B95B-E5BF7E518A61}" type="pres">
      <dgm:prSet presAssocID="{A9E6F461-3CE1-43F9-A043-30D509035729}" presName="connTx" presStyleLbl="parChTrans1D2" presStyleIdx="0" presStyleCnt="7"/>
      <dgm:spPr/>
      <dgm:t>
        <a:bodyPr/>
        <a:lstStyle/>
        <a:p>
          <a:endParaRPr lang="ru-RU"/>
        </a:p>
      </dgm:t>
    </dgm:pt>
    <dgm:pt modelId="{2FC295D8-E266-456A-BEE3-DBD4D93C39A0}" type="pres">
      <dgm:prSet presAssocID="{8DE4BA71-48C4-4B4D-9BDF-21AB3EBCB437}" presName="node" presStyleLbl="node1" presStyleIdx="0" presStyleCnt="7" custFlipVert="0" custFlipHor="1" custScaleX="22352" custScaleY="257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673CC2-9D65-41E2-BEA2-F25F6BA13421}" type="pres">
      <dgm:prSet presAssocID="{BFF2BE2C-2425-442E-B120-3440203FD08B}" presName="Name9" presStyleLbl="parChTrans1D2" presStyleIdx="1" presStyleCnt="7"/>
      <dgm:spPr/>
      <dgm:t>
        <a:bodyPr/>
        <a:lstStyle/>
        <a:p>
          <a:endParaRPr lang="ru-RU"/>
        </a:p>
      </dgm:t>
    </dgm:pt>
    <dgm:pt modelId="{9D71932D-362F-497C-9FAC-84E02FA52E9D}" type="pres">
      <dgm:prSet presAssocID="{BFF2BE2C-2425-442E-B120-3440203FD08B}" presName="connTx" presStyleLbl="parChTrans1D2" presStyleIdx="1" presStyleCnt="7"/>
      <dgm:spPr/>
      <dgm:t>
        <a:bodyPr/>
        <a:lstStyle/>
        <a:p>
          <a:endParaRPr lang="ru-RU"/>
        </a:p>
      </dgm:t>
    </dgm:pt>
    <dgm:pt modelId="{6AE9E47E-5D2D-4357-AA42-B5EB23306E9A}" type="pres">
      <dgm:prSet presAssocID="{197AA73F-3D78-40CA-A49A-FFEEFF988CA3}" presName="node" presStyleLbl="node1" presStyleIdx="1" presStyleCnt="7" custScaleX="59923" custScaleY="48653" custRadScaleRad="116550" custRadScaleInc="14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FDB483-3F0E-4EED-82D0-FBFD8856038B}" type="pres">
      <dgm:prSet presAssocID="{7E24A926-D839-4351-A60F-305AE559DA3D}" presName="Name9" presStyleLbl="parChTrans1D2" presStyleIdx="2" presStyleCnt="7"/>
      <dgm:spPr/>
      <dgm:t>
        <a:bodyPr/>
        <a:lstStyle/>
        <a:p>
          <a:endParaRPr lang="ru-RU"/>
        </a:p>
      </dgm:t>
    </dgm:pt>
    <dgm:pt modelId="{3191ACF1-07EC-4DE6-ADD5-236935D6C331}" type="pres">
      <dgm:prSet presAssocID="{7E24A926-D839-4351-A60F-305AE559DA3D}" presName="connTx" presStyleLbl="parChTrans1D2" presStyleIdx="2" presStyleCnt="7"/>
      <dgm:spPr/>
      <dgm:t>
        <a:bodyPr/>
        <a:lstStyle/>
        <a:p>
          <a:endParaRPr lang="ru-RU"/>
        </a:p>
      </dgm:t>
    </dgm:pt>
    <dgm:pt modelId="{B399DE91-1C17-4198-A3EA-B37FBCB8E4A9}" type="pres">
      <dgm:prSet presAssocID="{B3B322C4-1D25-4132-B6BB-7B10267C9589}" presName="node" presStyleLbl="node1" presStyleIdx="2" presStyleCnt="7" custFlipVert="1" custScaleX="18831" custScaleY="7784" custRadScaleRad="127927" custRadScaleInc="-57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7A5CD5-8E9E-442D-9D5F-FEB197F7028D}" type="pres">
      <dgm:prSet presAssocID="{D2977DC5-FA40-4812-B65F-5819BDD28DEC}" presName="Name9" presStyleLbl="parChTrans1D2" presStyleIdx="3" presStyleCnt="7"/>
      <dgm:spPr/>
      <dgm:t>
        <a:bodyPr/>
        <a:lstStyle/>
        <a:p>
          <a:endParaRPr lang="ru-RU"/>
        </a:p>
      </dgm:t>
    </dgm:pt>
    <dgm:pt modelId="{54ABA350-C5FF-4D8C-A139-B5DC87B014DC}" type="pres">
      <dgm:prSet presAssocID="{D2977DC5-FA40-4812-B65F-5819BDD28DEC}" presName="connTx" presStyleLbl="parChTrans1D2" presStyleIdx="3" presStyleCnt="7"/>
      <dgm:spPr/>
      <dgm:t>
        <a:bodyPr/>
        <a:lstStyle/>
        <a:p>
          <a:endParaRPr lang="ru-RU"/>
        </a:p>
      </dgm:t>
    </dgm:pt>
    <dgm:pt modelId="{28E9F322-9BA5-4DB6-AB67-9189C1FE16CA}" type="pres">
      <dgm:prSet presAssocID="{B598E398-53FA-430A-B5F9-7E4AE297ADC3}" presName="node" presStyleLbl="node1" presStyleIdx="3" presStyleCnt="7" custScaleX="14946" custScaleY="11248" custRadScaleRad="119423" custRadScaleInc="-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4F8A2D-CAE6-4AF1-A69B-71D75083A8BB}" type="pres">
      <dgm:prSet presAssocID="{05175812-F5DE-46F6-A1B8-CF5361C24FB6}" presName="Name9" presStyleLbl="parChTrans1D2" presStyleIdx="4" presStyleCnt="7"/>
      <dgm:spPr/>
      <dgm:t>
        <a:bodyPr/>
        <a:lstStyle/>
        <a:p>
          <a:endParaRPr lang="ru-RU"/>
        </a:p>
      </dgm:t>
    </dgm:pt>
    <dgm:pt modelId="{3665389A-2BE5-467B-A468-A76C8D9D6DB8}" type="pres">
      <dgm:prSet presAssocID="{05175812-F5DE-46F6-A1B8-CF5361C24FB6}" presName="connTx" presStyleLbl="parChTrans1D2" presStyleIdx="4" presStyleCnt="7"/>
      <dgm:spPr/>
      <dgm:t>
        <a:bodyPr/>
        <a:lstStyle/>
        <a:p>
          <a:endParaRPr lang="ru-RU"/>
        </a:p>
      </dgm:t>
    </dgm:pt>
    <dgm:pt modelId="{E330603D-0588-48D9-9741-3D320E8CC7C9}" type="pres">
      <dgm:prSet presAssocID="{11464D78-CDBC-4FDA-862A-B0532667A1BD}" presName="node" presStyleLbl="node1" presStyleIdx="4" presStyleCnt="7" custScaleX="9017" custScaleY="51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12889B-307F-41ED-B3BF-2CBF9958B60C}" type="pres">
      <dgm:prSet presAssocID="{043B49CE-CE0F-49FB-BE01-C9F6A3805281}" presName="Name9" presStyleLbl="parChTrans1D2" presStyleIdx="5" presStyleCnt="7"/>
      <dgm:spPr/>
      <dgm:t>
        <a:bodyPr/>
        <a:lstStyle/>
        <a:p>
          <a:endParaRPr lang="ru-RU"/>
        </a:p>
      </dgm:t>
    </dgm:pt>
    <dgm:pt modelId="{E5844B57-9DAF-467C-97EF-5B22A2864A3C}" type="pres">
      <dgm:prSet presAssocID="{043B49CE-CE0F-49FB-BE01-C9F6A3805281}" presName="connTx" presStyleLbl="parChTrans1D2" presStyleIdx="5" presStyleCnt="7"/>
      <dgm:spPr/>
      <dgm:t>
        <a:bodyPr/>
        <a:lstStyle/>
        <a:p>
          <a:endParaRPr lang="ru-RU"/>
        </a:p>
      </dgm:t>
    </dgm:pt>
    <dgm:pt modelId="{723E6F99-D111-4F61-8285-9DA6A14FCB41}" type="pres">
      <dgm:prSet presAssocID="{A49A7FDE-16C3-47F8-8EF8-8CB086EF608A}" presName="node" presStyleLbl="node1" presStyleIdx="5" presStyleCnt="7" custFlipVert="1" custFlipHor="0" custScaleX="25991" custScaleY="2907" custRadScaleRad="100069" custRadScaleInc="323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28F61F-3938-4A3A-BBAF-AD2612FC409C}" type="pres">
      <dgm:prSet presAssocID="{DFBF07AD-5015-47BB-8396-C22481B225B1}" presName="Name9" presStyleLbl="parChTrans1D2" presStyleIdx="6" presStyleCnt="7"/>
      <dgm:spPr/>
      <dgm:t>
        <a:bodyPr/>
        <a:lstStyle/>
        <a:p>
          <a:endParaRPr lang="ru-RU"/>
        </a:p>
      </dgm:t>
    </dgm:pt>
    <dgm:pt modelId="{35A187BA-6B10-450F-AEFC-EE74AF3DC5BF}" type="pres">
      <dgm:prSet presAssocID="{DFBF07AD-5015-47BB-8396-C22481B225B1}" presName="connTx" presStyleLbl="parChTrans1D2" presStyleIdx="6" presStyleCnt="7"/>
      <dgm:spPr/>
      <dgm:t>
        <a:bodyPr/>
        <a:lstStyle/>
        <a:p>
          <a:endParaRPr lang="ru-RU"/>
        </a:p>
      </dgm:t>
    </dgm:pt>
    <dgm:pt modelId="{4D28A1AD-C1DF-4E94-8897-751BC0A0EEC8}" type="pres">
      <dgm:prSet presAssocID="{D9DCA1A2-CF86-4B2A-BE4D-E0B3FF2CCA88}" presName="node" presStyleLbl="node1" presStyleIdx="6" presStyleCnt="7" custFlipVert="1" custScaleX="5955" custScaleY="25020" custRadScaleRad="147258" custRadScaleInc="34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85E604-67E5-4A2D-B73C-65FEFD04B4FE}" srcId="{A702632F-FF1D-4C36-8BF2-B9FB88681EE9}" destId="{D9DCA1A2-CF86-4B2A-BE4D-E0B3FF2CCA88}" srcOrd="6" destOrd="0" parTransId="{DFBF07AD-5015-47BB-8396-C22481B225B1}" sibTransId="{C8252D6B-F5AD-4195-9204-4EC3D5B359AF}"/>
    <dgm:cxn modelId="{7F39C87C-46BB-45BD-BDFB-842E06970BB4}" type="presOf" srcId="{7E24A926-D839-4351-A60F-305AE559DA3D}" destId="{B3FDB483-3F0E-4EED-82D0-FBFD8856038B}" srcOrd="0" destOrd="0" presId="urn:microsoft.com/office/officeart/2005/8/layout/radial1"/>
    <dgm:cxn modelId="{64026F4A-CD6F-4C7C-8EF3-BC46B08BEFF7}" type="presOf" srcId="{043B49CE-CE0F-49FB-BE01-C9F6A3805281}" destId="{E5844B57-9DAF-467C-97EF-5B22A2864A3C}" srcOrd="1" destOrd="0" presId="urn:microsoft.com/office/officeart/2005/8/layout/radial1"/>
    <dgm:cxn modelId="{5E801861-5DAD-44BF-8B79-2C4773E34F0F}" type="presOf" srcId="{A9E6F461-3CE1-43F9-A043-30D509035729}" destId="{250CB360-AB1E-4BC7-8D8F-F5C79A3E33F7}" srcOrd="0" destOrd="0" presId="urn:microsoft.com/office/officeart/2005/8/layout/radial1"/>
    <dgm:cxn modelId="{9C19BA8B-2030-481F-AA19-3C7551E27DC9}" type="presOf" srcId="{D2977DC5-FA40-4812-B65F-5819BDD28DEC}" destId="{547A5CD5-8E9E-442D-9D5F-FEB197F7028D}" srcOrd="0" destOrd="0" presId="urn:microsoft.com/office/officeart/2005/8/layout/radial1"/>
    <dgm:cxn modelId="{BA5F316C-EABC-4BE9-B33D-E20F3074D279}" type="presOf" srcId="{D9DCA1A2-CF86-4B2A-BE4D-E0B3FF2CCA88}" destId="{4D28A1AD-C1DF-4E94-8897-751BC0A0EEC8}" srcOrd="0" destOrd="0" presId="urn:microsoft.com/office/officeart/2005/8/layout/radial1"/>
    <dgm:cxn modelId="{147EA7EE-8442-4F1E-A7D8-740DE5B65102}" type="presOf" srcId="{8DE4BA71-48C4-4B4D-9BDF-21AB3EBCB437}" destId="{2FC295D8-E266-456A-BEE3-DBD4D93C39A0}" srcOrd="0" destOrd="0" presId="urn:microsoft.com/office/officeart/2005/8/layout/radial1"/>
    <dgm:cxn modelId="{660C7688-5439-425B-A1C4-05339005EC0A}" type="presOf" srcId="{DFBF07AD-5015-47BB-8396-C22481B225B1}" destId="{CC28F61F-3938-4A3A-BBAF-AD2612FC409C}" srcOrd="0" destOrd="0" presId="urn:microsoft.com/office/officeart/2005/8/layout/radial1"/>
    <dgm:cxn modelId="{12768CC2-8771-45BB-97D6-FC2B8DE005AA}" srcId="{A702632F-FF1D-4C36-8BF2-B9FB88681EE9}" destId="{8DE4BA71-48C4-4B4D-9BDF-21AB3EBCB437}" srcOrd="0" destOrd="0" parTransId="{A9E6F461-3CE1-43F9-A043-30D509035729}" sibTransId="{3954B235-1930-4D45-A8C1-9252D0BE5EE2}"/>
    <dgm:cxn modelId="{568384F9-28C6-4A6E-ABBF-E88A7C4F012A}" srcId="{A702632F-FF1D-4C36-8BF2-B9FB88681EE9}" destId="{11464D78-CDBC-4FDA-862A-B0532667A1BD}" srcOrd="4" destOrd="0" parTransId="{05175812-F5DE-46F6-A1B8-CF5361C24FB6}" sibTransId="{3482BF9C-C464-4990-8262-89701B1C756F}"/>
    <dgm:cxn modelId="{8F9A1320-54E7-46C8-85AC-15D2B0E4EBD2}" type="presOf" srcId="{197AA73F-3D78-40CA-A49A-FFEEFF988CA3}" destId="{6AE9E47E-5D2D-4357-AA42-B5EB23306E9A}" srcOrd="0" destOrd="0" presId="urn:microsoft.com/office/officeart/2005/8/layout/radial1"/>
    <dgm:cxn modelId="{6492AA71-EA54-46FB-8B71-26CAD645FADB}" type="presOf" srcId="{05175812-F5DE-46F6-A1B8-CF5361C24FB6}" destId="{3665389A-2BE5-467B-A468-A76C8D9D6DB8}" srcOrd="1" destOrd="0" presId="urn:microsoft.com/office/officeart/2005/8/layout/radial1"/>
    <dgm:cxn modelId="{E5718092-AF52-48D2-B3B7-F17473A0D6E0}" type="presOf" srcId="{DFBF07AD-5015-47BB-8396-C22481B225B1}" destId="{35A187BA-6B10-450F-AEFC-EE74AF3DC5BF}" srcOrd="1" destOrd="0" presId="urn:microsoft.com/office/officeart/2005/8/layout/radial1"/>
    <dgm:cxn modelId="{9EE3AAC8-9E30-4DAF-9917-D3CB83EE53AD}" type="presOf" srcId="{11464D78-CDBC-4FDA-862A-B0532667A1BD}" destId="{E330603D-0588-48D9-9741-3D320E8CC7C9}" srcOrd="0" destOrd="0" presId="urn:microsoft.com/office/officeart/2005/8/layout/radial1"/>
    <dgm:cxn modelId="{8242749E-47A0-47A0-98A4-FE2DE500B756}" srcId="{A702632F-FF1D-4C36-8BF2-B9FB88681EE9}" destId="{B3B322C4-1D25-4132-B6BB-7B10267C9589}" srcOrd="2" destOrd="0" parTransId="{7E24A926-D839-4351-A60F-305AE559DA3D}" sibTransId="{2D30D7CD-706C-41D1-9C34-C2D45BC5A3D5}"/>
    <dgm:cxn modelId="{C61C68FD-AF38-4DBE-92EC-818EAA3D4776}" type="presOf" srcId="{7E24A926-D839-4351-A60F-305AE559DA3D}" destId="{3191ACF1-07EC-4DE6-ADD5-236935D6C331}" srcOrd="1" destOrd="0" presId="urn:microsoft.com/office/officeart/2005/8/layout/radial1"/>
    <dgm:cxn modelId="{15704E61-FE60-49E9-820C-6246083C1F5D}" type="presOf" srcId="{BFF2BE2C-2425-442E-B120-3440203FD08B}" destId="{9D71932D-362F-497C-9FAC-84E02FA52E9D}" srcOrd="1" destOrd="0" presId="urn:microsoft.com/office/officeart/2005/8/layout/radial1"/>
    <dgm:cxn modelId="{E41EEFA1-3BB7-4CF2-844E-FAC3E99E0B9B}" type="presOf" srcId="{B3B322C4-1D25-4132-B6BB-7B10267C9589}" destId="{B399DE91-1C17-4198-A3EA-B37FBCB8E4A9}" srcOrd="0" destOrd="0" presId="urn:microsoft.com/office/officeart/2005/8/layout/radial1"/>
    <dgm:cxn modelId="{5159422D-3B9C-4426-9B65-673D0B50975B}" type="presOf" srcId="{05175812-F5DE-46F6-A1B8-CF5361C24FB6}" destId="{234F8A2D-CAE6-4AF1-A69B-71D75083A8BB}" srcOrd="0" destOrd="0" presId="urn:microsoft.com/office/officeart/2005/8/layout/radial1"/>
    <dgm:cxn modelId="{479488D4-C030-4B92-86BC-61AF4077F26D}" type="presOf" srcId="{A9E6F461-3CE1-43F9-A043-30D509035729}" destId="{31693802-16E1-40DD-B95B-E5BF7E518A61}" srcOrd="1" destOrd="0" presId="urn:microsoft.com/office/officeart/2005/8/layout/radial1"/>
    <dgm:cxn modelId="{CAF40323-3080-488B-8177-4874E335ADE8}" type="presOf" srcId="{043B49CE-CE0F-49FB-BE01-C9F6A3805281}" destId="{AF12889B-307F-41ED-B3BF-2CBF9958B60C}" srcOrd="0" destOrd="0" presId="urn:microsoft.com/office/officeart/2005/8/layout/radial1"/>
    <dgm:cxn modelId="{6B25AF79-B25E-403B-91B4-69EC00411B7F}" type="presOf" srcId="{D2977DC5-FA40-4812-B65F-5819BDD28DEC}" destId="{54ABA350-C5FF-4D8C-A139-B5DC87B014DC}" srcOrd="1" destOrd="0" presId="urn:microsoft.com/office/officeart/2005/8/layout/radial1"/>
    <dgm:cxn modelId="{067828F7-DE34-4918-957F-4F66FAB2B9CC}" type="presOf" srcId="{B598E398-53FA-430A-B5F9-7E4AE297ADC3}" destId="{28E9F322-9BA5-4DB6-AB67-9189C1FE16CA}" srcOrd="0" destOrd="0" presId="urn:microsoft.com/office/officeart/2005/8/layout/radial1"/>
    <dgm:cxn modelId="{A358A1EE-FA3E-4F20-BAFE-8A82939DB318}" srcId="{A702632F-FF1D-4C36-8BF2-B9FB88681EE9}" destId="{197AA73F-3D78-40CA-A49A-FFEEFF988CA3}" srcOrd="1" destOrd="0" parTransId="{BFF2BE2C-2425-442E-B120-3440203FD08B}" sibTransId="{0E914904-53A7-49AE-A687-E7B4E2EF5760}"/>
    <dgm:cxn modelId="{08F4CAB8-64CF-46D9-8FA2-6EFB8B0B498A}" type="presOf" srcId="{599CB040-3F8B-45F4-A313-0C3F280D7F41}" destId="{00D5A0A8-CA65-4266-98F9-73631FC27771}" srcOrd="0" destOrd="0" presId="urn:microsoft.com/office/officeart/2005/8/layout/radial1"/>
    <dgm:cxn modelId="{E9F267CA-14B9-49A0-AFF3-C14199B4A14F}" srcId="{599CB040-3F8B-45F4-A313-0C3F280D7F41}" destId="{A702632F-FF1D-4C36-8BF2-B9FB88681EE9}" srcOrd="0" destOrd="0" parTransId="{3C932C56-36C9-48AC-B17F-52895CB4DC50}" sibTransId="{6B8D615A-852F-4B2A-8C15-7C6BD891F472}"/>
    <dgm:cxn modelId="{64E668AF-3960-4115-BAA4-4532A31B56D9}" type="presOf" srcId="{BFF2BE2C-2425-442E-B120-3440203FD08B}" destId="{D7673CC2-9D65-41E2-BEA2-F25F6BA13421}" srcOrd="0" destOrd="0" presId="urn:microsoft.com/office/officeart/2005/8/layout/radial1"/>
    <dgm:cxn modelId="{D46483DE-9EC1-4AFD-A211-0FD21DDD9D92}" type="presOf" srcId="{A702632F-FF1D-4C36-8BF2-B9FB88681EE9}" destId="{4CEB4F5F-0F30-44A3-A659-5A3259D016A4}" srcOrd="0" destOrd="0" presId="urn:microsoft.com/office/officeart/2005/8/layout/radial1"/>
    <dgm:cxn modelId="{85093918-5E8E-4C0B-BCED-6137F2A32E61}" type="presOf" srcId="{A49A7FDE-16C3-47F8-8EF8-8CB086EF608A}" destId="{723E6F99-D111-4F61-8285-9DA6A14FCB41}" srcOrd="0" destOrd="0" presId="urn:microsoft.com/office/officeart/2005/8/layout/radial1"/>
    <dgm:cxn modelId="{9B3DE04A-8AFD-409D-9D07-754630D9FF6D}" srcId="{A702632F-FF1D-4C36-8BF2-B9FB88681EE9}" destId="{A49A7FDE-16C3-47F8-8EF8-8CB086EF608A}" srcOrd="5" destOrd="0" parTransId="{043B49CE-CE0F-49FB-BE01-C9F6A3805281}" sibTransId="{D7D1E68F-FA34-461C-851F-FA97BD8BE828}"/>
    <dgm:cxn modelId="{1E5596D6-F9CD-4D28-8ACE-2900BE2864E0}" srcId="{A702632F-FF1D-4C36-8BF2-B9FB88681EE9}" destId="{B598E398-53FA-430A-B5F9-7E4AE297ADC3}" srcOrd="3" destOrd="0" parTransId="{D2977DC5-FA40-4812-B65F-5819BDD28DEC}" sibTransId="{A30DF18C-08B0-4216-BB19-2B7FFBDA3D5E}"/>
    <dgm:cxn modelId="{61471A0D-D26A-43CB-A829-FD77244EBBF8}" type="presParOf" srcId="{00D5A0A8-CA65-4266-98F9-73631FC27771}" destId="{4CEB4F5F-0F30-44A3-A659-5A3259D016A4}" srcOrd="0" destOrd="0" presId="urn:microsoft.com/office/officeart/2005/8/layout/radial1"/>
    <dgm:cxn modelId="{8BB04B3C-4659-45C9-B8BE-AD975EBBB220}" type="presParOf" srcId="{00D5A0A8-CA65-4266-98F9-73631FC27771}" destId="{250CB360-AB1E-4BC7-8D8F-F5C79A3E33F7}" srcOrd="1" destOrd="0" presId="urn:microsoft.com/office/officeart/2005/8/layout/radial1"/>
    <dgm:cxn modelId="{F5F8AC9E-9EB2-4D3C-9390-87BCD222EF48}" type="presParOf" srcId="{250CB360-AB1E-4BC7-8D8F-F5C79A3E33F7}" destId="{31693802-16E1-40DD-B95B-E5BF7E518A61}" srcOrd="0" destOrd="0" presId="urn:microsoft.com/office/officeart/2005/8/layout/radial1"/>
    <dgm:cxn modelId="{D4391A43-54B9-498C-ACCD-6352FE3115BE}" type="presParOf" srcId="{00D5A0A8-CA65-4266-98F9-73631FC27771}" destId="{2FC295D8-E266-456A-BEE3-DBD4D93C39A0}" srcOrd="2" destOrd="0" presId="urn:microsoft.com/office/officeart/2005/8/layout/radial1"/>
    <dgm:cxn modelId="{0A225377-CD57-4CA5-B3BF-2340FE1452F4}" type="presParOf" srcId="{00D5A0A8-CA65-4266-98F9-73631FC27771}" destId="{D7673CC2-9D65-41E2-BEA2-F25F6BA13421}" srcOrd="3" destOrd="0" presId="urn:microsoft.com/office/officeart/2005/8/layout/radial1"/>
    <dgm:cxn modelId="{462FAE4E-5FCB-4373-9111-5BE962C0D92C}" type="presParOf" srcId="{D7673CC2-9D65-41E2-BEA2-F25F6BA13421}" destId="{9D71932D-362F-497C-9FAC-84E02FA52E9D}" srcOrd="0" destOrd="0" presId="urn:microsoft.com/office/officeart/2005/8/layout/radial1"/>
    <dgm:cxn modelId="{FF5909DF-7738-459C-90C3-B86F41EAFFD5}" type="presParOf" srcId="{00D5A0A8-CA65-4266-98F9-73631FC27771}" destId="{6AE9E47E-5D2D-4357-AA42-B5EB23306E9A}" srcOrd="4" destOrd="0" presId="urn:microsoft.com/office/officeart/2005/8/layout/radial1"/>
    <dgm:cxn modelId="{D197025D-94CA-4305-A0B1-960DF6C29141}" type="presParOf" srcId="{00D5A0A8-CA65-4266-98F9-73631FC27771}" destId="{B3FDB483-3F0E-4EED-82D0-FBFD8856038B}" srcOrd="5" destOrd="0" presId="urn:microsoft.com/office/officeart/2005/8/layout/radial1"/>
    <dgm:cxn modelId="{F649EF4C-352F-4A4B-AEBD-2BDA2F6B3F11}" type="presParOf" srcId="{B3FDB483-3F0E-4EED-82D0-FBFD8856038B}" destId="{3191ACF1-07EC-4DE6-ADD5-236935D6C331}" srcOrd="0" destOrd="0" presId="urn:microsoft.com/office/officeart/2005/8/layout/radial1"/>
    <dgm:cxn modelId="{EEAC4937-8E01-45A3-A2D0-FB2AD5A5AEE7}" type="presParOf" srcId="{00D5A0A8-CA65-4266-98F9-73631FC27771}" destId="{B399DE91-1C17-4198-A3EA-B37FBCB8E4A9}" srcOrd="6" destOrd="0" presId="urn:microsoft.com/office/officeart/2005/8/layout/radial1"/>
    <dgm:cxn modelId="{19B44B7D-44F2-485F-A0AC-1F57E085D655}" type="presParOf" srcId="{00D5A0A8-CA65-4266-98F9-73631FC27771}" destId="{547A5CD5-8E9E-442D-9D5F-FEB197F7028D}" srcOrd="7" destOrd="0" presId="urn:microsoft.com/office/officeart/2005/8/layout/radial1"/>
    <dgm:cxn modelId="{E75DA93D-9C75-44AE-BDD7-BC82C89CFA38}" type="presParOf" srcId="{547A5CD5-8E9E-442D-9D5F-FEB197F7028D}" destId="{54ABA350-C5FF-4D8C-A139-B5DC87B014DC}" srcOrd="0" destOrd="0" presId="urn:microsoft.com/office/officeart/2005/8/layout/radial1"/>
    <dgm:cxn modelId="{1AC6687F-4845-41E8-975B-13C4BFA1B75A}" type="presParOf" srcId="{00D5A0A8-CA65-4266-98F9-73631FC27771}" destId="{28E9F322-9BA5-4DB6-AB67-9189C1FE16CA}" srcOrd="8" destOrd="0" presId="urn:microsoft.com/office/officeart/2005/8/layout/radial1"/>
    <dgm:cxn modelId="{7F8FD01E-167F-4E51-B5A5-5B3D67ACFCCF}" type="presParOf" srcId="{00D5A0A8-CA65-4266-98F9-73631FC27771}" destId="{234F8A2D-CAE6-4AF1-A69B-71D75083A8BB}" srcOrd="9" destOrd="0" presId="urn:microsoft.com/office/officeart/2005/8/layout/radial1"/>
    <dgm:cxn modelId="{1831E9E2-D3EC-4D42-9D00-44E5A0F4E6A8}" type="presParOf" srcId="{234F8A2D-CAE6-4AF1-A69B-71D75083A8BB}" destId="{3665389A-2BE5-467B-A468-A76C8D9D6DB8}" srcOrd="0" destOrd="0" presId="urn:microsoft.com/office/officeart/2005/8/layout/radial1"/>
    <dgm:cxn modelId="{B150E99D-CA44-4468-9F89-77FD3D3FECC7}" type="presParOf" srcId="{00D5A0A8-CA65-4266-98F9-73631FC27771}" destId="{E330603D-0588-48D9-9741-3D320E8CC7C9}" srcOrd="10" destOrd="0" presId="urn:microsoft.com/office/officeart/2005/8/layout/radial1"/>
    <dgm:cxn modelId="{0457CC43-4187-40D9-951C-594362DC798C}" type="presParOf" srcId="{00D5A0A8-CA65-4266-98F9-73631FC27771}" destId="{AF12889B-307F-41ED-B3BF-2CBF9958B60C}" srcOrd="11" destOrd="0" presId="urn:microsoft.com/office/officeart/2005/8/layout/radial1"/>
    <dgm:cxn modelId="{C692B5D3-1473-4E01-B5BE-E3F63D070303}" type="presParOf" srcId="{AF12889B-307F-41ED-B3BF-2CBF9958B60C}" destId="{E5844B57-9DAF-467C-97EF-5B22A2864A3C}" srcOrd="0" destOrd="0" presId="urn:microsoft.com/office/officeart/2005/8/layout/radial1"/>
    <dgm:cxn modelId="{D2311302-9151-4927-8AE5-0771BA22996B}" type="presParOf" srcId="{00D5A0A8-CA65-4266-98F9-73631FC27771}" destId="{723E6F99-D111-4F61-8285-9DA6A14FCB41}" srcOrd="12" destOrd="0" presId="urn:microsoft.com/office/officeart/2005/8/layout/radial1"/>
    <dgm:cxn modelId="{204C5EEE-D91C-4D58-A1AC-4E6662D12A32}" type="presParOf" srcId="{00D5A0A8-CA65-4266-98F9-73631FC27771}" destId="{CC28F61F-3938-4A3A-BBAF-AD2612FC409C}" srcOrd="13" destOrd="0" presId="urn:microsoft.com/office/officeart/2005/8/layout/radial1"/>
    <dgm:cxn modelId="{481C64F2-774E-4F73-B27C-817E81E59D8E}" type="presParOf" srcId="{CC28F61F-3938-4A3A-BBAF-AD2612FC409C}" destId="{35A187BA-6B10-450F-AEFC-EE74AF3DC5BF}" srcOrd="0" destOrd="0" presId="urn:microsoft.com/office/officeart/2005/8/layout/radial1"/>
    <dgm:cxn modelId="{EE8CA2CD-7D2F-4F6F-B70E-A6235F679B00}" type="presParOf" srcId="{00D5A0A8-CA65-4266-98F9-73631FC27771}" destId="{4D28A1AD-C1DF-4E94-8897-751BC0A0EEC8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D11D1-5783-4CEE-ADF2-52F9D1D7375F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69A7A6-87DB-455C-97FD-27A8B996BB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231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8.jpeg"/><Relationship Id="rId12" Type="http://schemas.openxmlformats.org/officeDocument/2006/relationships/image" Target="../media/image2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22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21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1988840"/>
            <a:ext cx="8305800" cy="424847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8305800" cy="1080120"/>
          </a:xfrm>
        </p:spPr>
        <p:txBody>
          <a:bodyPr>
            <a:normAutofit fontScale="90000"/>
          </a:bodyPr>
          <a:lstStyle/>
          <a:p>
            <a:r>
              <a:rPr lang="en-US" sz="6600" dirty="0">
                <a:solidFill>
                  <a:srgbClr val="FF0000"/>
                </a:solidFill>
              </a:rPr>
              <a:t>Means of Transport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938" y="1576568"/>
            <a:ext cx="4059238" cy="2282207"/>
          </a:xfrm>
          <a:prstGeom prst="rect">
            <a:avLst/>
          </a:prstGeom>
        </p:spPr>
      </p:pic>
      <p:pic>
        <p:nvPicPr>
          <p:cNvPr id="6" name="Объект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3065" y="1576568"/>
            <a:ext cx="3579364" cy="23874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3668" y="4113076"/>
            <a:ext cx="3923928" cy="26172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893548"/>
            <a:ext cx="3952602" cy="296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66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3335" y="5589240"/>
            <a:ext cx="7982272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Hang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glider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548680"/>
            <a:ext cx="7380079" cy="4641378"/>
          </a:xfrm>
        </p:spPr>
      </p:pic>
    </p:spTree>
    <p:extLst>
      <p:ext uri="{BB962C8B-B14F-4D97-AF65-F5344CB8AC3E}">
        <p14:creationId xmlns:p14="http://schemas.microsoft.com/office/powerpoint/2010/main" val="231380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76096" y="5589240"/>
            <a:ext cx="5298991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Wagon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435147"/>
            <a:ext cx="7079797" cy="5154093"/>
          </a:xfrm>
        </p:spPr>
      </p:pic>
    </p:spTree>
    <p:extLst>
      <p:ext uri="{BB962C8B-B14F-4D97-AF65-F5344CB8AC3E}">
        <p14:creationId xmlns:p14="http://schemas.microsoft.com/office/powerpoint/2010/main" val="26765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805264"/>
            <a:ext cx="7488831" cy="78502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Segway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293" y="476672"/>
            <a:ext cx="7394114" cy="4929410"/>
          </a:xfrm>
        </p:spPr>
      </p:pic>
    </p:spTree>
    <p:extLst>
      <p:ext uri="{BB962C8B-B14F-4D97-AF65-F5344CB8AC3E}">
        <p14:creationId xmlns:p14="http://schemas.microsoft.com/office/powerpoint/2010/main" val="310394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68338" y="5702399"/>
            <a:ext cx="73342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Push-cycle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699" y="649833"/>
            <a:ext cx="7560839" cy="5040560"/>
          </a:xfrm>
        </p:spPr>
      </p:pic>
    </p:spTree>
    <p:extLst>
      <p:ext uri="{BB962C8B-B14F-4D97-AF65-F5344CB8AC3E}">
        <p14:creationId xmlns:p14="http://schemas.microsoft.com/office/powerpoint/2010/main" val="21345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5795396"/>
            <a:ext cx="7416823" cy="864096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Tram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590" y="441463"/>
            <a:ext cx="7141825" cy="5353933"/>
          </a:xfrm>
        </p:spPr>
      </p:pic>
    </p:spTree>
    <p:extLst>
      <p:ext uri="{BB962C8B-B14F-4D97-AF65-F5344CB8AC3E}">
        <p14:creationId xmlns:p14="http://schemas.microsoft.com/office/powerpoint/2010/main" val="17236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857224" y="857232"/>
          <a:ext cx="7215238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91867">
            <a:off x="5857883" y="1357298"/>
            <a:ext cx="2732503" cy="1748803"/>
          </a:xfrm>
          <a:prstGeom prst="rect">
            <a:avLst/>
          </a:prstGeom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5260806"/>
            <a:ext cx="3857652" cy="1597194"/>
          </a:xfrm>
          <a:prstGeom prst="rect">
            <a:avLst/>
          </a:prstGeom>
        </p:spPr>
      </p:pic>
      <p:pic>
        <p:nvPicPr>
          <p:cNvPr id="7" name="Рисунок 6" descr="1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364" y="0"/>
            <a:ext cx="2767348" cy="1843479"/>
          </a:xfrm>
          <a:prstGeom prst="rect">
            <a:avLst/>
          </a:prstGeom>
        </p:spPr>
      </p:pic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794" y="5572140"/>
            <a:ext cx="2929808" cy="1285860"/>
          </a:xfrm>
          <a:prstGeom prst="rect">
            <a:avLst/>
          </a:prstGeom>
        </p:spPr>
      </p:pic>
      <p:pic>
        <p:nvPicPr>
          <p:cNvPr id="9" name="Рисунок 8" descr="1.jp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1285860"/>
            <a:ext cx="1500198" cy="1275168"/>
          </a:xfrm>
          <a:prstGeom prst="rect">
            <a:avLst/>
          </a:prstGeom>
        </p:spPr>
      </p:pic>
      <p:pic>
        <p:nvPicPr>
          <p:cNvPr id="10" name="Рисунок 9" descr="1.jp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381" y="3786190"/>
            <a:ext cx="2836727" cy="1399261"/>
          </a:xfrm>
          <a:prstGeom prst="rect">
            <a:avLst/>
          </a:prstGeom>
        </p:spPr>
      </p:pic>
      <p:pic>
        <p:nvPicPr>
          <p:cNvPr id="11" name="Рисунок 10" descr="1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572132" y="3286124"/>
            <a:ext cx="3155555" cy="176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6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85853" y="4214818"/>
          <a:ext cx="6715173" cy="2214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8391"/>
                <a:gridCol w="2238391"/>
                <a:gridCol w="2238391"/>
              </a:tblGrid>
              <a:tr h="553645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by land</a:t>
                      </a:r>
                      <a:endParaRPr lang="ru-RU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by sea</a:t>
                      </a:r>
                      <a:endParaRPr lang="ru-RU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by air</a:t>
                      </a:r>
                      <a:endParaRPr lang="ru-RU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6609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31640" y="1071546"/>
            <a:ext cx="69551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latin typeface="+mj-lt"/>
                <a:cs typeface="Arial" pitchFamily="34" charset="0"/>
              </a:rPr>
              <a:t>coach 		on foot		hovercraft </a:t>
            </a:r>
          </a:p>
          <a:p>
            <a:r>
              <a:rPr lang="en-US" sz="2000" b="1" i="1" dirty="0" smtClean="0">
                <a:latin typeface="+mj-lt"/>
                <a:cs typeface="Arial" pitchFamily="34" charset="0"/>
              </a:rPr>
              <a:t>helicopter 	car		steamboat </a:t>
            </a:r>
            <a:endParaRPr lang="ru-RU" sz="2000" b="1" dirty="0" smtClean="0">
              <a:latin typeface="+mj-lt"/>
              <a:cs typeface="Arial" pitchFamily="34" charset="0"/>
            </a:endParaRPr>
          </a:p>
          <a:p>
            <a:r>
              <a:rPr lang="en-US" sz="2000" b="1" i="1" dirty="0" smtClean="0">
                <a:latin typeface="+mj-lt"/>
                <a:cs typeface="Arial" pitchFamily="34" charset="0"/>
              </a:rPr>
              <a:t>airplane 	bicycle 	ferry 	</a:t>
            </a:r>
          </a:p>
          <a:p>
            <a:r>
              <a:rPr lang="en-US" sz="2000" b="1" i="1" dirty="0" smtClean="0">
                <a:latin typeface="+mj-lt"/>
                <a:cs typeface="Arial" pitchFamily="34" charset="0"/>
              </a:rPr>
              <a:t>hot-air 		skateboard 	 canoe </a:t>
            </a:r>
            <a:endParaRPr lang="ru-RU" sz="2000" b="1" dirty="0" smtClean="0">
              <a:latin typeface="+mj-lt"/>
              <a:cs typeface="Arial" pitchFamily="34" charset="0"/>
            </a:endParaRPr>
          </a:p>
          <a:p>
            <a:r>
              <a:rPr lang="en-US" sz="2000" b="1" i="1" dirty="0" smtClean="0">
                <a:latin typeface="+mj-lt"/>
                <a:cs typeface="Arial" pitchFamily="34" charset="0"/>
              </a:rPr>
              <a:t>bus 		air hot balloon 	train </a:t>
            </a:r>
            <a:endParaRPr lang="ru-RU" sz="2000" b="1" dirty="0" smtClean="0">
              <a:latin typeface="+mj-lt"/>
              <a:cs typeface="Arial" pitchFamily="34" charset="0"/>
            </a:endParaRPr>
          </a:p>
          <a:p>
            <a:r>
              <a:rPr lang="en-US" sz="2000" b="1" i="1" dirty="0" smtClean="0">
                <a:latin typeface="+mj-lt"/>
                <a:cs typeface="Arial" pitchFamily="34" charset="0"/>
              </a:rPr>
              <a:t>raft 		private jet 	 ship</a:t>
            </a:r>
            <a:endParaRPr lang="ru-RU" sz="2000" b="1" dirty="0" smtClean="0">
              <a:latin typeface="+mj-lt"/>
              <a:cs typeface="Arial" pitchFamily="34" charset="0"/>
            </a:endParaRPr>
          </a:p>
          <a:p>
            <a:r>
              <a:rPr lang="en-US" sz="2000" b="1" i="1" dirty="0" smtClean="0">
                <a:latin typeface="+mj-lt"/>
                <a:cs typeface="Arial" pitchFamily="34" charset="0"/>
              </a:rPr>
              <a:t>horse/donkey/camel		underground/metro </a:t>
            </a:r>
            <a:endParaRPr lang="ru-RU" sz="2000" b="1" dirty="0" smtClean="0">
              <a:latin typeface="+mj-lt"/>
              <a:cs typeface="Arial" pitchFamily="34" charset="0"/>
            </a:endParaRPr>
          </a:p>
          <a:p>
            <a:r>
              <a:rPr lang="en-US" sz="2000" b="1" i="1" dirty="0" smtClean="0">
                <a:latin typeface="+mj-lt"/>
                <a:cs typeface="Arial" pitchFamily="34" charset="0"/>
              </a:rPr>
              <a:t>cruise ship 	yacht 		scooter </a:t>
            </a:r>
            <a:endParaRPr lang="ru-RU" sz="2000" b="1" dirty="0" smtClean="0">
              <a:latin typeface="+mj-lt"/>
              <a:cs typeface="Arial" pitchFamily="34" charset="0"/>
            </a:endParaRPr>
          </a:p>
          <a:p>
            <a:r>
              <a:rPr lang="en-US" sz="2000" b="1" i="1" dirty="0" smtClean="0">
                <a:latin typeface="+mj-lt"/>
                <a:cs typeface="Arial" pitchFamily="34" charset="0"/>
              </a:rPr>
              <a:t>		motorbike 	on foot </a:t>
            </a:r>
            <a:endParaRPr lang="ru-RU" sz="2000" b="1" dirty="0" smtClean="0">
              <a:latin typeface="+mj-lt"/>
              <a:cs typeface="Arial" pitchFamily="34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332656"/>
            <a:ext cx="62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Complete the table with the following words</a:t>
            </a:r>
            <a:r>
              <a:rPr lang="en-US" sz="2000" dirty="0" smtClean="0">
                <a:latin typeface="Arial Black" pitchFamily="34" charset="0"/>
              </a:rPr>
              <a:t>:</a:t>
            </a:r>
            <a:endParaRPr lang="ru-RU" sz="2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20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025758"/>
              </p:ext>
            </p:extLst>
          </p:nvPr>
        </p:nvGraphicFramePr>
        <p:xfrm>
          <a:off x="755576" y="2643182"/>
          <a:ext cx="7745514" cy="3576944"/>
        </p:xfrm>
        <a:graphic>
          <a:graphicData uri="http://schemas.openxmlformats.org/drawingml/2006/table">
            <a:tbl>
              <a:tblPr/>
              <a:tblGrid>
                <a:gridCol w="7745514"/>
              </a:tblGrid>
              <a:tr h="557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You don’t have to stand in line for tickets or look at bus schedules.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415" marR="0" marT="0" marB="0" anchor="ctr">
                    <a:lnL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4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It can take me to any place I want to go.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415" marR="0" marT="0" marB="0" anchor="ctr">
                    <a:lnL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4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You can get to any place at any time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415" marR="0" marT="0" marB="0" anchor="ctr">
                    <a:lnL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4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You can take as much luggage as you want.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415" marR="0" marT="0" marB="0" anchor="ctr">
                    <a:lnL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4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You are free to go where you want whenever you want.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415" marR="0" marT="0" marB="0" anchor="ctr">
                    <a:lnL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4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It helps avoid crowded public transport.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415" marR="0" marT="0" marB="0" anchor="ctr">
                    <a:lnL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4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It’s usually the fastest way to travel.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415" marR="0" marT="0" marB="0" anchor="ctr">
                    <a:lnL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7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Because it is a fast way to travel and you can look out at the beautiful countryside.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415" marR="0" marT="0" marB="0" anchor="ctr">
                    <a:lnL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357166"/>
            <a:ext cx="82467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What means of transport is your favourite for travelling and why?</a:t>
            </a:r>
            <a:endParaRPr lang="ru-RU" dirty="0"/>
          </a:p>
          <a:p>
            <a:pPr algn="ctr"/>
            <a:r>
              <a:rPr lang="en-US" dirty="0"/>
              <a:t> </a:t>
            </a:r>
            <a:endParaRPr lang="ru-RU" dirty="0"/>
          </a:p>
          <a:p>
            <a:pPr algn="ctr"/>
            <a:r>
              <a:rPr lang="en-US" b="1" i="1" dirty="0"/>
              <a:t>Start with: </a:t>
            </a:r>
            <a:r>
              <a:rPr lang="en-US" dirty="0"/>
              <a:t>My favourite means of transport while on holiday is ….because …</a:t>
            </a:r>
            <a:endParaRPr lang="ru-RU" dirty="0"/>
          </a:p>
          <a:p>
            <a:pPr algn="ctr"/>
            <a:endParaRPr lang="ru-RU" b="1" i="1" dirty="0" smtClean="0"/>
          </a:p>
          <a:p>
            <a:pPr algn="ctr"/>
            <a:r>
              <a:rPr lang="en-US" b="1" i="1" dirty="0" smtClean="0"/>
              <a:t>For</a:t>
            </a:r>
            <a:r>
              <a:rPr lang="en-US" b="1" i="1" dirty="0"/>
              <a:t> example:</a:t>
            </a:r>
            <a:r>
              <a:rPr lang="en-US" dirty="0"/>
              <a:t> </a:t>
            </a:r>
            <a:r>
              <a:rPr lang="en-US" i="1" dirty="0"/>
              <a:t>My favourite means of transport while on holiday is </a:t>
            </a:r>
            <a:r>
              <a:rPr lang="en-US" i="1" u="sng" dirty="0"/>
              <a:t>a car</a:t>
            </a:r>
            <a:r>
              <a:rPr lang="en-US" i="1" dirty="0"/>
              <a:t>, because I </a:t>
            </a:r>
            <a:r>
              <a:rPr lang="en-US" i="1" u="sng" dirty="0"/>
              <a:t>don’t have to stay in line for tickets or look at bus schedules.</a:t>
            </a:r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19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916832"/>
            <a:ext cx="6512511" cy="3598336"/>
          </a:xfrm>
        </p:spPr>
        <p:txBody>
          <a:bodyPr/>
          <a:lstStyle/>
          <a:p>
            <a:r>
              <a:rPr lang="en-US" sz="4000" dirty="0" smtClean="0"/>
              <a:t>The presentation </a:t>
            </a:r>
            <a:br>
              <a:rPr lang="en-US" sz="4000" dirty="0" smtClean="0"/>
            </a:br>
            <a:r>
              <a:rPr lang="en-US" sz="4000" dirty="0" smtClean="0"/>
              <a:t>was made by </a:t>
            </a:r>
            <a:br>
              <a:rPr lang="en-US" sz="4000" dirty="0" smtClean="0"/>
            </a:br>
            <a:r>
              <a:rPr lang="en-US" sz="4000" dirty="0" smtClean="0"/>
              <a:t>Ella </a:t>
            </a:r>
            <a:r>
              <a:rPr lang="en-US" sz="4000" dirty="0" err="1" smtClean="0"/>
              <a:t>Nikolaeva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School 473</a:t>
            </a:r>
            <a:br>
              <a:rPr lang="en-US" sz="4000" dirty="0" smtClean="0"/>
            </a:br>
            <a:r>
              <a:rPr lang="en-US" sz="4000" dirty="0" smtClean="0"/>
              <a:t>Saint-Petersburg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16442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517232"/>
            <a:ext cx="8784976" cy="1143000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tx1"/>
                </a:solidFill>
              </a:rPr>
              <a:t>Coach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12211"/>
            <a:ext cx="7560840" cy="4895645"/>
          </a:xfrm>
        </p:spPr>
      </p:pic>
    </p:spTree>
    <p:extLst>
      <p:ext uri="{BB962C8B-B14F-4D97-AF65-F5344CB8AC3E}">
        <p14:creationId xmlns:p14="http://schemas.microsoft.com/office/powerpoint/2010/main" val="376993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44779" y="5301208"/>
            <a:ext cx="6512511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tx1"/>
                </a:solidFill>
              </a:rPr>
              <a:t>Sledge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779" y="548680"/>
            <a:ext cx="6295573" cy="4436412"/>
          </a:xfrm>
        </p:spPr>
      </p:pic>
    </p:spTree>
    <p:extLst>
      <p:ext uri="{BB962C8B-B14F-4D97-AF65-F5344CB8AC3E}">
        <p14:creationId xmlns:p14="http://schemas.microsoft.com/office/powerpoint/2010/main" val="59593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5589240"/>
            <a:ext cx="6307103" cy="1001048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tx1"/>
                </a:solidFill>
              </a:rPr>
              <a:t>Canoe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76672"/>
            <a:ext cx="7340364" cy="4896544"/>
          </a:xfrm>
        </p:spPr>
      </p:pic>
    </p:spTree>
    <p:extLst>
      <p:ext uri="{BB962C8B-B14F-4D97-AF65-F5344CB8AC3E}">
        <p14:creationId xmlns:p14="http://schemas.microsoft.com/office/powerpoint/2010/main" val="322657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06995" y="5517232"/>
            <a:ext cx="7272807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tx1"/>
                </a:solidFill>
              </a:rPr>
              <a:t>Raft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620688"/>
            <a:ext cx="7867295" cy="4425354"/>
          </a:xfrm>
        </p:spPr>
      </p:pic>
    </p:spTree>
    <p:extLst>
      <p:ext uri="{BB962C8B-B14F-4D97-AF65-F5344CB8AC3E}">
        <p14:creationId xmlns:p14="http://schemas.microsoft.com/office/powerpoint/2010/main" val="57126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5517232"/>
            <a:ext cx="7622232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Yacht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80728"/>
            <a:ext cx="8379434" cy="3999275"/>
          </a:xfrm>
        </p:spPr>
      </p:pic>
    </p:spTree>
    <p:extLst>
      <p:ext uri="{BB962C8B-B14F-4D97-AF65-F5344CB8AC3E}">
        <p14:creationId xmlns:p14="http://schemas.microsoft.com/office/powerpoint/2010/main" val="195410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5301208"/>
            <a:ext cx="7622232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</a:rPr>
              <a:t>Ferry</a:t>
            </a:r>
            <a:endParaRPr lang="ru-RU" sz="48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324" y="419533"/>
            <a:ext cx="6480720" cy="4860541"/>
          </a:xfrm>
        </p:spPr>
      </p:pic>
    </p:spTree>
    <p:extLst>
      <p:ext uri="{BB962C8B-B14F-4D97-AF65-F5344CB8AC3E}">
        <p14:creationId xmlns:p14="http://schemas.microsoft.com/office/powerpoint/2010/main" val="281065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10700" y="5589240"/>
            <a:ext cx="5336174" cy="1114232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tx1"/>
                </a:solidFill>
              </a:rPr>
              <a:t>Helicopter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090" y="476672"/>
            <a:ext cx="7169393" cy="4783330"/>
          </a:xfrm>
        </p:spPr>
      </p:pic>
    </p:spTree>
    <p:extLst>
      <p:ext uri="{BB962C8B-B14F-4D97-AF65-F5344CB8AC3E}">
        <p14:creationId xmlns:p14="http://schemas.microsoft.com/office/powerpoint/2010/main" val="185756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59632" y="5445224"/>
            <a:ext cx="6512511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Steamboat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0688"/>
            <a:ext cx="8602654" cy="4104456"/>
          </a:xfrm>
        </p:spPr>
      </p:pic>
    </p:spTree>
    <p:extLst>
      <p:ext uri="{BB962C8B-B14F-4D97-AF65-F5344CB8AC3E}">
        <p14:creationId xmlns:p14="http://schemas.microsoft.com/office/powerpoint/2010/main" val="217978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122</TotalTime>
  <Words>138</Words>
  <Application>Microsoft Office PowerPoint</Application>
  <PresentationFormat>Экран (4:3)</PresentationFormat>
  <Paragraphs>48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Arial Black</vt:lpstr>
      <vt:lpstr>Calibri</vt:lpstr>
      <vt:lpstr>Georgia</vt:lpstr>
      <vt:lpstr>Times New Roman</vt:lpstr>
      <vt:lpstr>Trebuchet MS</vt:lpstr>
      <vt:lpstr>Воздушный поток</vt:lpstr>
      <vt:lpstr>Means of Transport</vt:lpstr>
      <vt:lpstr>Coach</vt:lpstr>
      <vt:lpstr>Sledge</vt:lpstr>
      <vt:lpstr>Canoe</vt:lpstr>
      <vt:lpstr>Raft</vt:lpstr>
      <vt:lpstr>Yacht</vt:lpstr>
      <vt:lpstr>Ferry</vt:lpstr>
      <vt:lpstr>Helicopter</vt:lpstr>
      <vt:lpstr>Steamboat</vt:lpstr>
      <vt:lpstr>Hang glider</vt:lpstr>
      <vt:lpstr>Wagon</vt:lpstr>
      <vt:lpstr>Segway</vt:lpstr>
      <vt:lpstr>Push-cycle</vt:lpstr>
      <vt:lpstr>Tram</vt:lpstr>
      <vt:lpstr>Презентация PowerPoint</vt:lpstr>
      <vt:lpstr>Презентация PowerPoint</vt:lpstr>
      <vt:lpstr>Презентация PowerPoint</vt:lpstr>
      <vt:lpstr>The presentation  was made by  Ella Nikolaeva School 473 Saint-Petersburg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Coach – туристический или международный автобус</dc:title>
  <dc:creator>Eely</dc:creator>
  <cp:lastModifiedBy>user</cp:lastModifiedBy>
  <cp:revision>25</cp:revision>
  <dcterms:created xsi:type="dcterms:W3CDTF">2015-02-12T07:13:07Z</dcterms:created>
  <dcterms:modified xsi:type="dcterms:W3CDTF">2021-10-26T16:38:58Z</dcterms:modified>
</cp:coreProperties>
</file>