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57" r:id="rId4"/>
    <p:sldId id="258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MusicMas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975" y="0"/>
            <a:ext cx="10691664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1357298"/>
            <a:ext cx="92869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Опыт работы группы №4 </a:t>
            </a:r>
          </a:p>
          <a:p>
            <a:pPr algn="ctr"/>
            <a:r>
              <a:rPr lang="ru-RU" dirty="0" smtClean="0"/>
              <a:t>       </a:t>
            </a:r>
            <a:r>
              <a:rPr lang="ru-RU" sz="3200" dirty="0" smtClean="0"/>
              <a:t>«Играем в музыку»</a:t>
            </a:r>
          </a:p>
          <a:p>
            <a:pPr algn="ctr"/>
            <a:r>
              <a:rPr lang="ru-RU" sz="3200" dirty="0" smtClean="0"/>
              <a:t>( младший дошкольный возраст)</a:t>
            </a:r>
          </a:p>
        </p:txBody>
      </p:sp>
    </p:spTree>
    <p:extLst>
      <p:ext uri="{BB962C8B-B14F-4D97-AF65-F5344CB8AC3E}">
        <p14:creationId xmlns:p14="http://schemas.microsoft.com/office/powerpoint/2010/main" val="1073585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MusicMas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10691664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1071546"/>
            <a:ext cx="97155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Задачи музыкального воспитания:</a:t>
            </a:r>
          </a:p>
          <a:p>
            <a:pPr algn="ctr">
              <a:buFontTx/>
              <a:buChar char="-"/>
            </a:pPr>
            <a:r>
              <a:rPr lang="ru-RU" sz="1600" dirty="0" smtClean="0"/>
              <a:t>Приобщать детей к слушанию небольших музыкальных пьес и фрагментов более крупных сочинений в исполнении оркестра и отдельных музыкальных инструментов( фортепиано, баян и др.).</a:t>
            </a:r>
          </a:p>
          <a:p>
            <a:pPr algn="ctr"/>
            <a:r>
              <a:rPr lang="ru-RU" sz="1600" dirty="0" smtClean="0"/>
              <a:t>-Формирование эмоционального отклика на музыку; умения слушать  ее, чувствовать ее общее настроение.</a:t>
            </a:r>
          </a:p>
          <a:p>
            <a:pPr algn="ctr"/>
            <a:r>
              <a:rPr lang="ru-RU" sz="1600" dirty="0" smtClean="0"/>
              <a:t>-Обучение детей правильному звукообразованию, позволяющему петь естественным звуком, без крика и напряжения, передавать настроение и характер песни, поддерживая чувство радости и удовлетворения от пения.</a:t>
            </a:r>
          </a:p>
          <a:p>
            <a:pPr algn="ctr"/>
            <a:r>
              <a:rPr lang="ru-RU" sz="1600" dirty="0" smtClean="0"/>
              <a:t>-Вовлечение во все виды движения, связанного с музыкой ( основные движения, танец, музыкально –образные упражнения и образные этюды).</a:t>
            </a:r>
          </a:p>
          <a:p>
            <a:pPr algn="ctr"/>
            <a:r>
              <a:rPr lang="ru-RU" sz="1600" dirty="0" smtClean="0"/>
              <a:t>-Развитие музыкального восприятия. Чувства музыкального ритма; формирование элементов музыкального творчества.</a:t>
            </a:r>
          </a:p>
          <a:p>
            <a:pPr algn="ctr"/>
            <a:r>
              <a:rPr lang="ru-RU" sz="1600" dirty="0" smtClean="0"/>
              <a:t>-Накопление музыкально-двигательного опыта.</a:t>
            </a:r>
          </a:p>
        </p:txBody>
      </p:sp>
    </p:spTree>
    <p:extLst>
      <p:ext uri="{BB962C8B-B14F-4D97-AF65-F5344CB8AC3E}">
        <p14:creationId xmlns:p14="http://schemas.microsoft.com/office/powerpoint/2010/main" val="107358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MusicMas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E:\фото Абрам\20210920_11292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357166"/>
            <a:ext cx="3962150" cy="3200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5903" y="4309037"/>
            <a:ext cx="8174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Танец «Танцевать становись»</a:t>
            </a:r>
          </a:p>
          <a:p>
            <a:r>
              <a:rPr lang="ru-RU" dirty="0" smtClean="0"/>
              <a:t>-отрабатывать ритмические навыки, учить слушать внимательно, согласовывая</a:t>
            </a:r>
          </a:p>
          <a:p>
            <a:r>
              <a:rPr lang="ru-RU" dirty="0" smtClean="0"/>
              <a:t> свои движения с началом и окончанием композиции.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MusicMas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3" descr="E:\фото Абрам\20211005_1044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7723" y="188641"/>
            <a:ext cx="3893860" cy="35351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03648" y="4365104"/>
            <a:ext cx="561662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Пение песен про осень</a:t>
            </a:r>
          </a:p>
          <a:p>
            <a:r>
              <a:rPr lang="ru-RU" dirty="0" smtClean="0"/>
              <a:t>-закреплять текст песен, развивать вокальные навыки</a:t>
            </a:r>
            <a:endParaRPr lang="ru-RU" dirty="0"/>
          </a:p>
        </p:txBody>
      </p:sp>
      <p:pic>
        <p:nvPicPr>
          <p:cNvPr id="5" name="Picture 2" descr="F:\фото Абрам\20211022_1138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713535" cy="3535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MusicMas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4069" y="260646"/>
            <a:ext cx="3774744" cy="419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915736" y="466469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Рассматривание музыкальных инструментов</a:t>
            </a:r>
          </a:p>
          <a:p>
            <a:r>
              <a:rPr lang="ru-RU" dirty="0" smtClean="0"/>
              <a:t>- Знакомство с музыкальными инструментами.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60645"/>
            <a:ext cx="3816423" cy="4191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MusicMas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0648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80728"/>
            <a:ext cx="3835152" cy="2876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4437112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Д/и «Угадай, что звучит?»</a:t>
            </a:r>
            <a:endParaRPr lang="ru-RU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532" y="980728"/>
            <a:ext cx="3889400" cy="2876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00100" y="5286388"/>
            <a:ext cx="607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-различать инструменты по тембру звучания и называть их.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MusicMas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6095" y="630093"/>
            <a:ext cx="364333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428605"/>
            <a:ext cx="3273948" cy="371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85786" y="4643446"/>
            <a:ext cx="7715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Д/и «Пляска с погремушками»</a:t>
            </a:r>
          </a:p>
          <a:p>
            <a:r>
              <a:rPr lang="ru-RU" dirty="0" smtClean="0"/>
              <a:t>-учить двигаться ритмично,  в такт музыки  потряхивать погремушками, с окончанием прятать погремушки за спинами.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MusicMas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10889" y="2307486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Спасибо за внимание</a:t>
            </a:r>
            <a:endParaRPr lang="ru-RU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224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LIKE A BOSS</cp:lastModifiedBy>
  <cp:revision>21</cp:revision>
  <dcterms:created xsi:type="dcterms:W3CDTF">2021-10-08T10:33:35Z</dcterms:created>
  <dcterms:modified xsi:type="dcterms:W3CDTF">2021-10-21T22:20:51Z</dcterms:modified>
</cp:coreProperties>
</file>