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60"/>
  </p:normalViewPr>
  <p:slideViewPr>
    <p:cSldViewPr>
      <p:cViewPr varScale="1">
        <p:scale>
          <a:sx n="69" d="100"/>
          <a:sy n="69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5E76D-34EE-4F11-8845-498753E99015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D96442-2D32-4695-B44D-AF6E3DEE2F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96442-2D32-4695-B44D-AF6E3DEE2F1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0CA23-D126-4873-8BFE-3989A6FFB577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1750-65B7-4E8A-A764-7E8073523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0CA23-D126-4873-8BFE-3989A6FFB577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1750-65B7-4E8A-A764-7E8073523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0CA23-D126-4873-8BFE-3989A6FFB577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1750-65B7-4E8A-A764-7E8073523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0CA23-D126-4873-8BFE-3989A6FFB577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1750-65B7-4E8A-A764-7E8073523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0CA23-D126-4873-8BFE-3989A6FFB577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1750-65B7-4E8A-A764-7E8073523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0CA23-D126-4873-8BFE-3989A6FFB577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1750-65B7-4E8A-A764-7E8073523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0CA23-D126-4873-8BFE-3989A6FFB577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1750-65B7-4E8A-A764-7E8073523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0CA23-D126-4873-8BFE-3989A6FFB577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1750-65B7-4E8A-A764-7E8073523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0CA23-D126-4873-8BFE-3989A6FFB577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1750-65B7-4E8A-A764-7E8073523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0CA23-D126-4873-8BFE-3989A6FFB577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1750-65B7-4E8A-A764-7E8073523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0CA23-D126-4873-8BFE-3989A6FFB577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1750-65B7-4E8A-A764-7E8073523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0CA23-D126-4873-8BFE-3989A6FFB577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B1750-65B7-4E8A-A764-7E8073523F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Национальные парки Красноярского края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 descr="http://www.ergaki-sayan.ru/images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789040"/>
            <a:ext cx="9144000" cy="3068960"/>
          </a:xfrm>
          <a:prstGeom prst="rect">
            <a:avLst/>
          </a:prstGeom>
          <a:noFill/>
        </p:spPr>
      </p:pic>
      <p:pic>
        <p:nvPicPr>
          <p:cNvPr id="5124" name="Picture 4" descr="http://wayclub.ru/static/img/0000/0000/5666/5666528.kcikqq8z3t.W6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355976" cy="1944216"/>
          </a:xfrm>
          <a:prstGeom prst="rect">
            <a:avLst/>
          </a:prstGeom>
          <a:noFill/>
        </p:spPr>
      </p:pic>
      <p:pic>
        <p:nvPicPr>
          <p:cNvPr id="5126" name="Picture 6" descr="http://ergaki-travel.ucoz.ru/dostoprim_Ergak/Spyashiy_sayan_golova.jpg"/>
          <p:cNvPicPr>
            <a:picLocks noChangeAspect="1" noChangeArrowheads="1"/>
          </p:cNvPicPr>
          <p:nvPr/>
        </p:nvPicPr>
        <p:blipFill>
          <a:blip r:embed="rId4" cstate="print"/>
          <a:srcRect t="12833"/>
          <a:stretch>
            <a:fillRect/>
          </a:stretch>
        </p:blipFill>
        <p:spPr bwMode="auto">
          <a:xfrm>
            <a:off x="4355976" y="0"/>
            <a:ext cx="4788024" cy="1916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Национальный парк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20888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	особая </a:t>
            </a:r>
            <a:r>
              <a:rPr lang="ru-RU" dirty="0"/>
              <a:t>природная территория, где в целях охраны окружающей среды ограничена (или запрещена) деятельность человека. Но разрешено посещение этой территории </a:t>
            </a:r>
            <a:r>
              <a:rPr lang="ru-RU" dirty="0" smtClean="0"/>
              <a:t>туристами.</a:t>
            </a:r>
            <a:endParaRPr lang="ru-RU" dirty="0"/>
          </a:p>
        </p:txBody>
      </p:sp>
      <p:pic>
        <p:nvPicPr>
          <p:cNvPr id="3074" name="Picture 2" descr="http://shushbor.ru/assets/images/news/gornye-kedrovni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437112"/>
            <a:ext cx="3096344" cy="2133618"/>
          </a:xfrm>
          <a:prstGeom prst="rect">
            <a:avLst/>
          </a:prstGeom>
          <a:noFill/>
        </p:spPr>
      </p:pic>
      <p:pic>
        <p:nvPicPr>
          <p:cNvPr id="3076" name="Picture 4" descr="http://www.mnr.gov.ru/upload/iblock/a38/1d8ec22d4f419aae41aca952fae79e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437112"/>
            <a:ext cx="3168352" cy="21602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Задачи </a:t>
            </a:r>
            <a:r>
              <a:rPr lang="ru-RU" dirty="0" err="1" smtClean="0"/>
              <a:t>нац.парков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844824"/>
            <a:ext cx="2448272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/>
              <a:t>сохранение природы</a:t>
            </a:r>
            <a:r>
              <a:rPr lang="ru-RU" i="1" dirty="0"/>
              <a:t> и </a:t>
            </a:r>
            <a:r>
              <a:rPr lang="ru-RU" b="1" i="1" dirty="0"/>
              <a:t> историко-культурных объектов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1844824"/>
            <a:ext cx="2592288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/>
              <a:t>экологическое просвещение населения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28184" y="1844824"/>
            <a:ext cx="2520280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/>
              <a:t>создание условий для  туризма</a:t>
            </a:r>
            <a:r>
              <a:rPr lang="ru-RU" i="1" dirty="0"/>
              <a:t> </a:t>
            </a:r>
            <a:r>
              <a:rPr lang="ru-RU" b="1" i="1" dirty="0"/>
              <a:t>и отдыха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3645024"/>
            <a:ext cx="259228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/>
              <a:t>осуществление </a:t>
            </a:r>
            <a:r>
              <a:rPr lang="ru-RU" b="1" i="1" dirty="0" smtClean="0"/>
              <a:t>мониторинга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04048" y="3645024"/>
            <a:ext cx="2592288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восстановление </a:t>
            </a:r>
            <a:r>
              <a:rPr lang="ru-RU" b="1" dirty="0" smtClean="0"/>
              <a:t>природных объектов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Функциональные зоны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403648" y="1196752"/>
            <a:ext cx="5616624" cy="54006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131840" y="1196752"/>
            <a:ext cx="2232248" cy="20882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/>
              <a:t>особо </a:t>
            </a:r>
            <a:r>
              <a:rPr lang="ru-RU" b="1" i="1" dirty="0" smtClean="0"/>
              <a:t>охраняемая</a:t>
            </a:r>
          </a:p>
          <a:p>
            <a:pPr algn="ctr"/>
            <a:r>
              <a:rPr lang="ru-RU" b="1" i="1" dirty="0" smtClean="0"/>
              <a:t>зона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47664" y="2492896"/>
            <a:ext cx="2016224" cy="136815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Заповедная</a:t>
            </a:r>
          </a:p>
          <a:p>
            <a:pPr algn="ctr"/>
            <a:r>
              <a:rPr lang="ru-RU" b="1" i="1" dirty="0" smtClean="0"/>
              <a:t>зона</a:t>
            </a:r>
            <a:endParaRPr lang="ru-RU" b="1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635896" y="3284984"/>
            <a:ext cx="3312368" cy="64807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познавательного туризма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563888" y="4077072"/>
            <a:ext cx="3096344" cy="79208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/>
              <a:t>рекреационная</a:t>
            </a:r>
            <a:r>
              <a:rPr lang="ru-RU" i="1" dirty="0"/>
              <a:t>, </a:t>
            </a:r>
            <a:r>
              <a:rPr lang="ru-RU" i="1" dirty="0" smtClean="0"/>
              <a:t> </a:t>
            </a:r>
            <a:r>
              <a:rPr lang="ru-RU" i="1" dirty="0"/>
              <a:t>для отдыха</a:t>
            </a:r>
            <a:endParaRPr lang="ru-RU" dirty="0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2915816" y="4797152"/>
            <a:ext cx="2736304" cy="1368152"/>
          </a:xfrm>
          <a:prstGeom prst="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/>
              <a:t>обслуживание посетителей</a:t>
            </a:r>
            <a:endParaRPr lang="ru-RU" sz="1400" dirty="0"/>
          </a:p>
        </p:txBody>
      </p:sp>
      <p:sp>
        <p:nvSpPr>
          <p:cNvPr id="15" name="Овал 14"/>
          <p:cNvSpPr/>
          <p:nvPr/>
        </p:nvSpPr>
        <p:spPr>
          <a:xfrm>
            <a:off x="1691680" y="4005064"/>
            <a:ext cx="1800200" cy="165618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err="1" smtClean="0"/>
              <a:t>Хоз</a:t>
            </a:r>
            <a:r>
              <a:rPr lang="ru-RU" sz="1400" b="1" i="1" dirty="0" smtClean="0"/>
              <a:t>.</a:t>
            </a:r>
          </a:p>
          <a:p>
            <a:pPr algn="ctr"/>
            <a:r>
              <a:rPr lang="ru-RU" sz="1400" b="1" i="1" dirty="0" smtClean="0"/>
              <a:t>назначения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60648"/>
            <a:ext cx="6717432" cy="114300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Национальный парк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err="1" smtClean="0"/>
              <a:t>Шушенский</a:t>
            </a:r>
            <a:r>
              <a:rPr lang="ru-RU" dirty="0" smtClean="0"/>
              <a:t> бор»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1860848"/>
            <a:ext cx="4176464" cy="3872408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Находится </a:t>
            </a:r>
            <a:r>
              <a:rPr lang="ru-RU" sz="2400" dirty="0"/>
              <a:t>а территории Шушенского района Красноярского </a:t>
            </a:r>
            <a:r>
              <a:rPr lang="ru-RU" sz="2400" dirty="0" smtClean="0"/>
              <a:t>края.</a:t>
            </a:r>
          </a:p>
          <a:p>
            <a:r>
              <a:rPr lang="ru-RU" sz="2400" dirty="0" smtClean="0"/>
              <a:t>Образован 3 ноября 1995 г.</a:t>
            </a:r>
          </a:p>
          <a:p>
            <a:r>
              <a:rPr lang="ru-RU" sz="2400" dirty="0" err="1"/>
              <a:t>Шушенский</a:t>
            </a:r>
            <a:r>
              <a:rPr lang="ru-RU" sz="2400" dirty="0"/>
              <a:t> бор состоит из двух участков: </a:t>
            </a:r>
            <a:r>
              <a:rPr lang="ru-RU" sz="2400" dirty="0" smtClean="0"/>
              <a:t>части Минусинской котловины и  северного склона  Западного </a:t>
            </a:r>
            <a:r>
              <a:rPr lang="ru-RU" sz="2400" dirty="0"/>
              <a:t>Саяна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Picture 2" descr="http://pics.livejournal.com/kraevushka/pic/000xhbc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4292559" cy="37021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4" name="Picture 2" descr="Картинки по запросу схема  территории парка  Шушенский бо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8640"/>
            <a:ext cx="1504950" cy="1504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http://news.zapoved.ru/wp-content/uploads/2015/06/shushensky_bor_natsionalny_park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4320480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6" name="Picture 4" descr="http://i262.photobucket.com/albums/ii87/aikhrabrov/Shushenskoe/img_9329_zps69e525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429000"/>
            <a:ext cx="4284476" cy="28563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8" name="Picture 6" descr="http://www.zapoved.ru/photos/2338/2726/6803/610c/46f8/6d5a/86d2/2220/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429000"/>
            <a:ext cx="4094538" cy="2849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40" name="Picture 8" descr="http://www.altai-sayan.ru/upload/iblock/029/%20rooaq%20mvaiur.%20aacm%20s.%20rxhdgud_previe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332656"/>
            <a:ext cx="4248472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Природный парк «</a:t>
            </a:r>
            <a:r>
              <a:rPr lang="ru-RU" dirty="0" err="1" smtClean="0"/>
              <a:t>Ергаки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1600200"/>
            <a:ext cx="4680520" cy="4997152"/>
          </a:xfrm>
        </p:spPr>
        <p:txBody>
          <a:bodyPr>
            <a:normAutofit/>
          </a:bodyPr>
          <a:lstStyle/>
          <a:p>
            <a:r>
              <a:rPr lang="ru-RU" dirty="0"/>
              <a:t>Природные парки </a:t>
            </a:r>
            <a:r>
              <a:rPr lang="ru-RU" dirty="0" smtClean="0"/>
              <a:t>имеют </a:t>
            </a:r>
            <a:r>
              <a:rPr lang="ru-RU" dirty="0" smtClean="0"/>
              <a:t>региональное </a:t>
            </a:r>
            <a:r>
              <a:rPr lang="ru-RU" dirty="0" smtClean="0"/>
              <a:t>значение.</a:t>
            </a:r>
          </a:p>
          <a:p>
            <a:r>
              <a:rPr lang="ru-RU" dirty="0"/>
              <a:t>организован 4 апреля 2005 </a:t>
            </a:r>
            <a:r>
              <a:rPr lang="ru-RU" dirty="0" smtClean="0"/>
              <a:t>г.</a:t>
            </a:r>
          </a:p>
          <a:p>
            <a:r>
              <a:rPr lang="ru-RU" dirty="0"/>
              <a:t>«</a:t>
            </a:r>
            <a:r>
              <a:rPr lang="ru-RU" dirty="0" err="1"/>
              <a:t>Ергаки</a:t>
            </a:r>
            <a:r>
              <a:rPr lang="ru-RU" dirty="0"/>
              <a:t>» </a:t>
            </a:r>
            <a:r>
              <a:rPr lang="ru-RU" dirty="0" smtClean="0"/>
              <a:t>с тувинского «</a:t>
            </a:r>
            <a:r>
              <a:rPr lang="ru-RU" dirty="0" err="1" smtClean="0"/>
              <a:t>эргек</a:t>
            </a:r>
            <a:r>
              <a:rPr lang="ru-RU" dirty="0"/>
              <a:t>»  — большой палец.</a:t>
            </a:r>
          </a:p>
        </p:txBody>
      </p:sp>
      <p:pic>
        <p:nvPicPr>
          <p:cNvPr id="19458" name="Picture 2" descr="http://life-list.ru/kartinki/ergaki/ergak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1340768"/>
            <a:ext cx="3672408" cy="2438479"/>
          </a:xfrm>
          <a:prstGeom prst="rect">
            <a:avLst/>
          </a:prstGeom>
          <a:noFill/>
        </p:spPr>
      </p:pic>
      <p:pic>
        <p:nvPicPr>
          <p:cNvPr id="19460" name="Picture 4" descr="http://www.ng.ru/upload/iblock/274/2365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05065"/>
            <a:ext cx="3600400" cy="2700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64</Words>
  <Application>Microsoft Office PowerPoint</Application>
  <PresentationFormat>Экран (4:3)</PresentationFormat>
  <Paragraphs>28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Национальные парки Красноярского края</vt:lpstr>
      <vt:lpstr>Национальный парк</vt:lpstr>
      <vt:lpstr>Задачи нац.парков</vt:lpstr>
      <vt:lpstr>Функциональные зоны</vt:lpstr>
      <vt:lpstr>Национальный парк «Шушенский бор»</vt:lpstr>
      <vt:lpstr>Слайд 6</vt:lpstr>
      <vt:lpstr>Природный парк «Ергаки»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Национальные парки Красноярского края</dc:title>
  <dc:creator>пк</dc:creator>
  <cp:lastModifiedBy>пк</cp:lastModifiedBy>
  <cp:revision>6</cp:revision>
  <dcterms:created xsi:type="dcterms:W3CDTF">2016-01-22T14:45:30Z</dcterms:created>
  <dcterms:modified xsi:type="dcterms:W3CDTF">2016-09-22T11:49:49Z</dcterms:modified>
</cp:coreProperties>
</file>