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831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960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741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863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51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064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91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396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050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3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65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4B3E3-A0EA-4F79-840A-71900DAF16F5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206CE-8791-49FF-AA91-928CEEA3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87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1734" y="-75586"/>
            <a:ext cx="12709634" cy="693358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9614" y="104107"/>
            <a:ext cx="9144000" cy="1891861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accent5"/>
                </a:solidFill>
              </a:rPr>
              <a:t>Неделя здоровья в группе раннего возраста «Цыплята»    </a:t>
            </a:r>
            <a:endParaRPr lang="ru-RU" sz="3600" i="1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1083" y="3206970"/>
            <a:ext cx="9144000" cy="2451538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/>
          </a:bodyPr>
          <a:lstStyle/>
          <a:p>
            <a:endParaRPr lang="ru-RU" sz="6600" dirty="0" smtClean="0"/>
          </a:p>
          <a:p>
            <a:endParaRPr lang="ru-RU" dirty="0"/>
          </a:p>
          <a:p>
            <a:endParaRPr lang="ru-RU" dirty="0" smtClean="0"/>
          </a:p>
          <a:p>
            <a:pPr algn="r"/>
            <a:r>
              <a:rPr lang="ru-RU" dirty="0" smtClean="0"/>
              <a:t>                                                                       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053" y="4050056"/>
            <a:ext cx="2551176" cy="17007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72" y="1372564"/>
            <a:ext cx="1965435" cy="183440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94988" y="2967335"/>
            <a:ext cx="10202024" cy="1200329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Быть здоровым-здорово</a:t>
            </a:r>
            <a:endParaRPr lang="ru-RU" sz="7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014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593" y="52551"/>
            <a:ext cx="12286593" cy="67528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41369" y="1009471"/>
            <a:ext cx="3581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День 5 «Шире, шире, шире круг,</a:t>
            </a:r>
          </a:p>
          <a:p>
            <a:r>
              <a:rPr lang="ru-RU" dirty="0" smtClean="0"/>
              <a:t>Ты мой друг и я твой друг!</a:t>
            </a:r>
          </a:p>
          <a:p>
            <a:r>
              <a:rPr lang="ru-RU" dirty="0" smtClean="0"/>
              <a:t>Вместе за руки возьмёмся </a:t>
            </a:r>
          </a:p>
          <a:p>
            <a:r>
              <a:rPr lang="ru-RU" dirty="0" smtClean="0"/>
              <a:t>И друг другу улыбнёмся!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900" y="2451101"/>
            <a:ext cx="3035301" cy="3263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64987" y="2700968"/>
            <a:ext cx="3390899" cy="28911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59401" y="1320800"/>
            <a:ext cx="6108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Заключительный день: зайчик принёс подарки, развлечение детей, досуг «Наши любимые игры», детская дискотека под музыку)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73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083"/>
            <a:ext cx="12192000" cy="6773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810" y="1224366"/>
            <a:ext cx="8756544" cy="455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742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29959" y="2501462"/>
            <a:ext cx="6032937" cy="252376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благоприятных условий для укрепления гармоничного физического развития ребёнка. Формирование потребности в здоровом образе жизни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3076" y="1124607"/>
            <a:ext cx="263847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             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Цель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314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5690"/>
            <a:ext cx="12474245" cy="7110248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3773211" y="1665889"/>
            <a:ext cx="4645573" cy="105103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З</a:t>
            </a:r>
            <a:r>
              <a:rPr lang="ru-RU" sz="4400" dirty="0" smtClean="0"/>
              <a:t>доровье</a:t>
            </a:r>
            <a:endParaRPr lang="ru-RU" sz="4400" dirty="0"/>
          </a:p>
        </p:txBody>
      </p:sp>
      <p:sp>
        <p:nvSpPr>
          <p:cNvPr id="5" name="Овал 4"/>
          <p:cNvSpPr/>
          <p:nvPr/>
        </p:nvSpPr>
        <p:spPr>
          <a:xfrm>
            <a:off x="584200" y="1463565"/>
            <a:ext cx="2298700" cy="7147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Рациональное питание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773213" y="3302876"/>
            <a:ext cx="2219218" cy="890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Двигательная активность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9007365" y="1650123"/>
            <a:ext cx="2175641" cy="12402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Соблюдение правил личной  гигиены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817477" y="4680191"/>
            <a:ext cx="2848303" cy="7987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Положительные эмоции</a:t>
            </a:r>
            <a:endParaRPr lang="ru-RU" dirty="0"/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7509641" y="333703"/>
            <a:ext cx="1970690" cy="148721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низ стрелка 11"/>
          <p:cNvSpPr/>
          <p:nvPr/>
        </p:nvSpPr>
        <p:spPr>
          <a:xfrm rot="10800000">
            <a:off x="2343807" y="454047"/>
            <a:ext cx="2617076" cy="121184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лево стрелка 14"/>
          <p:cNvSpPr/>
          <p:nvPr/>
        </p:nvSpPr>
        <p:spPr>
          <a:xfrm>
            <a:off x="3153103" y="2389999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 rot="6491621">
            <a:off x="6469061" y="3389109"/>
            <a:ext cx="2167711" cy="731520"/>
          </a:xfrm>
          <a:prstGeom prst="curvedDownArrow">
            <a:avLst>
              <a:gd name="adj1" fmla="val 25000"/>
              <a:gd name="adj2" fmla="val 50000"/>
              <a:gd name="adj3" fmla="val 24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205247" y="52266"/>
            <a:ext cx="2198853" cy="8035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Солнце, воздух и вода</a:t>
            </a:r>
            <a:endParaRPr lang="ru-RU" dirty="0"/>
          </a:p>
        </p:txBody>
      </p:sp>
      <p:sp>
        <p:nvSpPr>
          <p:cNvPr id="11" name="Выгнутая влево стрелка 10"/>
          <p:cNvSpPr/>
          <p:nvPr/>
        </p:nvSpPr>
        <p:spPr>
          <a:xfrm rot="9017732">
            <a:off x="6158568" y="778697"/>
            <a:ext cx="526120" cy="81006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25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166" y="0"/>
            <a:ext cx="12360166" cy="6987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83403" y="1303283"/>
            <a:ext cx="4707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Правила здоровья: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960883" y="3048000"/>
            <a:ext cx="499848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Всем известно и понятно, </a:t>
            </a:r>
          </a:p>
          <a:p>
            <a:r>
              <a:rPr lang="ru-RU" sz="2800" i="1" dirty="0" smtClean="0"/>
              <a:t>Что здоровым быть приятно.</a:t>
            </a:r>
          </a:p>
          <a:p>
            <a:r>
              <a:rPr lang="ru-RU" sz="2800" i="1" dirty="0" smtClean="0"/>
              <a:t>Надо только знать,</a:t>
            </a:r>
          </a:p>
          <a:p>
            <a:r>
              <a:rPr lang="ru-RU" sz="2800" i="1" dirty="0" smtClean="0"/>
              <a:t>Как здоровым стать.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988567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72" y="0"/>
            <a:ext cx="12265572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615" y="2207020"/>
            <a:ext cx="2395295" cy="35295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942896"/>
            <a:ext cx="2168238" cy="28939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5360" y="1034534"/>
            <a:ext cx="84995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День 1. «Поможем зайчику стать чистым и аккуратным». </a:t>
            </a:r>
          </a:p>
          <a:p>
            <a:r>
              <a:rPr lang="ru-RU" dirty="0" smtClean="0"/>
              <a:t>К малышам в гости пришёл Зайка, он был очень грязный и неопрятный. Дети помогли ему привести себя в порядок. Все вместе мы  сделали зарядку  весело поиграли в разные игры.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26373" y="2312277"/>
            <a:ext cx="231875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Доктор, доктор,</a:t>
            </a:r>
          </a:p>
          <a:p>
            <a:r>
              <a:rPr lang="ru-RU" dirty="0" smtClean="0"/>
              <a:t>Как нам быть:</a:t>
            </a:r>
          </a:p>
          <a:p>
            <a:r>
              <a:rPr lang="ru-RU" dirty="0" smtClean="0"/>
              <a:t>Уши мыть или не мыть?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Кран откройся, нос умойся!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901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298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3283" y="2406867"/>
            <a:ext cx="2254634" cy="28272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6581" y="1807778"/>
            <a:ext cx="2350047" cy="40254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0709" y="1359198"/>
            <a:ext cx="10894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День 2:     Играем с куклами (во время купания кукол уточнили с детьми названия частей тела и туалетных принадлежностей.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077200" y="2768600"/>
            <a:ext cx="38430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водички, от водицы</a:t>
            </a:r>
          </a:p>
          <a:p>
            <a:r>
              <a:rPr lang="ru-RU" dirty="0" smtClean="0"/>
              <a:t>Всё улыбками искрится.</a:t>
            </a:r>
          </a:p>
          <a:p>
            <a:r>
              <a:rPr lang="ru-RU" dirty="0" smtClean="0"/>
              <a:t>От водички, от водицы</a:t>
            </a:r>
          </a:p>
          <a:p>
            <a:r>
              <a:rPr lang="ru-RU" dirty="0" smtClean="0"/>
              <a:t>Веселей цветы и птицы.</a:t>
            </a:r>
          </a:p>
          <a:p>
            <a:r>
              <a:rPr lang="ru-RU" dirty="0" smtClean="0"/>
              <a:t>Катя умывается,</a:t>
            </a:r>
          </a:p>
          <a:p>
            <a:r>
              <a:rPr lang="ru-RU" dirty="0" smtClean="0"/>
              <a:t> </a:t>
            </a:r>
            <a:r>
              <a:rPr lang="ru-RU" dirty="0"/>
              <a:t>С</a:t>
            </a:r>
            <a:r>
              <a:rPr lang="ru-RU" dirty="0" smtClean="0"/>
              <a:t>олнцу улыбается.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511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330" y="2540000"/>
            <a:ext cx="2369254" cy="3162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62465" y="3293427"/>
            <a:ext cx="3352799" cy="25145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91300" y="1536700"/>
            <a:ext cx="261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Чтоб здоровым быть сполна</a:t>
            </a:r>
          </a:p>
          <a:p>
            <a:r>
              <a:rPr lang="ru-RU" dirty="0" smtClean="0"/>
              <a:t>Физкультура всем нужна</a:t>
            </a:r>
          </a:p>
          <a:p>
            <a:r>
              <a:rPr lang="ru-RU" dirty="0" smtClean="0"/>
              <a:t>Для начала по порядку –</a:t>
            </a:r>
          </a:p>
          <a:p>
            <a:r>
              <a:rPr lang="ru-RU" dirty="0" smtClean="0"/>
              <a:t>Утром сделаем зарядку!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39330" y="1536700"/>
            <a:ext cx="3723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День 3 «Машут ручки, скачут ножки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Просто чудо, а не крошки!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68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124"/>
            <a:ext cx="12192000" cy="67318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8241" y="2738074"/>
            <a:ext cx="3022600" cy="28529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087" y="1687904"/>
            <a:ext cx="2919413" cy="39031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7600" y="1485900"/>
            <a:ext cx="627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День 4 «Играем со Снеговиком»</a:t>
            </a:r>
          </a:p>
          <a:p>
            <a:r>
              <a:rPr lang="ru-RU" dirty="0" smtClean="0"/>
              <a:t>Весёлый снеговик поиграл с детьми в уже знакомые подвижные игры и познакомил с новыми  зимними развлечениями.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111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4100" y="1320800"/>
            <a:ext cx="33252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Ты мороз-мороз-мороз,</a:t>
            </a:r>
          </a:p>
          <a:p>
            <a:r>
              <a:rPr lang="ru-RU" sz="2400" dirty="0" smtClean="0"/>
              <a:t>Не показывай свой нос!</a:t>
            </a:r>
          </a:p>
          <a:p>
            <a:r>
              <a:rPr lang="ru-RU" sz="2400" dirty="0" smtClean="0"/>
              <a:t>А мы саночки возьмём,</a:t>
            </a:r>
          </a:p>
          <a:p>
            <a:r>
              <a:rPr lang="ru-RU" sz="2400" dirty="0" smtClean="0"/>
              <a:t>Мы на улицу пойдём!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4709" y="3088279"/>
            <a:ext cx="4461562" cy="33461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4812" y="251368"/>
            <a:ext cx="3953816" cy="29653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3597" y="3216730"/>
            <a:ext cx="4372917" cy="325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4650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303</Words>
  <Application>Microsoft Office PowerPoint</Application>
  <PresentationFormat>Широкоэкранный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Неделя здоровья в группе раннего возраста «Цыплята»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Оля</cp:lastModifiedBy>
  <cp:revision>26</cp:revision>
  <dcterms:created xsi:type="dcterms:W3CDTF">2021-02-17T06:41:11Z</dcterms:created>
  <dcterms:modified xsi:type="dcterms:W3CDTF">2021-10-25T21:07:36Z</dcterms:modified>
</cp:coreProperties>
</file>