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&#1089;&#1090;&#1086;&#1087;&#1082;&#1086;&#1088;&#1086;&#1085;&#1072;&#1074;&#1080;&#1088;&#1091;&#1089;.&#1088;&#1092;/what-to-do/all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Тема :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err="1" smtClean="0">
                <a:latin typeface="Comic Sans MS" pitchFamily="66" charset="0"/>
              </a:rPr>
              <a:t>Коронавирусная</a:t>
            </a:r>
            <a:r>
              <a:rPr lang="ru-RU" dirty="0" smtClean="0">
                <a:latin typeface="Comic Sans MS" pitchFamily="66" charset="0"/>
              </a:rPr>
              <a:t> инфекция (</a:t>
            </a:r>
            <a:r>
              <a:rPr lang="en-US" dirty="0" smtClean="0">
                <a:latin typeface="Comic Sans MS" pitchFamily="66" charset="0"/>
              </a:rPr>
              <a:t>COVID-</a:t>
            </a:r>
            <a:r>
              <a:rPr lang="en-US" b="1" dirty="0" smtClean="0">
                <a:latin typeface="Comic Sans MS" pitchFamily="66" charset="0"/>
              </a:rPr>
              <a:t>19</a:t>
            </a:r>
            <a:r>
              <a:rPr lang="en-US" dirty="0" smtClean="0">
                <a:latin typeface="Comic Sans MS" pitchFamily="66" charset="0"/>
              </a:rPr>
              <a:t>)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Воспитатель: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Дружко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Н.Г. 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Редкие симптомы проявления инфекции: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latin typeface="Constantia" pitchFamily="18" charset="0"/>
              </a:rPr>
              <a:t>головная боль;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latin typeface="Constantia" pitchFamily="18" charset="0"/>
              </a:rPr>
              <a:t>заложенность грудной клетки;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latin typeface="Constantia" pitchFamily="18" charset="0"/>
              </a:rPr>
              <a:t>кровохарканье;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latin typeface="Constantia" pitchFamily="18" charset="0"/>
              </a:rPr>
              <a:t>диарея;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latin typeface="Constantia" pitchFamily="18" charset="0"/>
              </a:rPr>
              <a:t>тошнота, рвота.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Действия при проявлении симптомов:</a:t>
            </a:r>
            <a:endParaRPr lang="ru-RU" sz="36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mic Sans MS" pitchFamily="66" charset="0"/>
              </a:rPr>
              <a:t>Не занимайтесь самолечением!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mic Sans MS" pitchFamily="66" charset="0"/>
              </a:rPr>
              <a:t>Если вы заметили у себя или близких какие – либо из симптомов, незамедлительно вызывайте врача!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mic Sans MS" pitchFamily="66" charset="0"/>
              </a:rPr>
              <a:t>Оставайтесь дома!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mic Sans MS" pitchFamily="66" charset="0"/>
              </a:rPr>
              <a:t>Сократите, по возможности, общение с близкими!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	Если вы попали в список контактных по </a:t>
            </a:r>
            <a:r>
              <a:rPr lang="ru-RU" dirty="0" err="1" smtClean="0">
                <a:latin typeface="Comic Sans MS" pitchFamily="66" charset="0"/>
              </a:rPr>
              <a:t>Коронавирусной</a:t>
            </a:r>
            <a:r>
              <a:rPr lang="ru-RU" dirty="0" smtClean="0">
                <a:latin typeface="Comic Sans MS" pitchFamily="66" charset="0"/>
              </a:rPr>
              <a:t> инфекции (</a:t>
            </a:r>
            <a:r>
              <a:rPr lang="en-US" dirty="0" smtClean="0">
                <a:latin typeface="Comic Sans MS" pitchFamily="66" charset="0"/>
              </a:rPr>
              <a:t>COVID-</a:t>
            </a:r>
            <a:r>
              <a:rPr lang="en-US" b="1" dirty="0" smtClean="0">
                <a:latin typeface="Comic Sans MS" pitchFamily="66" charset="0"/>
              </a:rPr>
              <a:t>19</a:t>
            </a:r>
            <a:r>
              <a:rPr lang="en-US" dirty="0" smtClean="0">
                <a:latin typeface="Comic Sans MS" pitchFamily="66" charset="0"/>
              </a:rPr>
              <a:t>)</a:t>
            </a:r>
            <a:r>
              <a:rPr lang="ru-RU" dirty="0" smtClean="0">
                <a:latin typeface="Comic Sans MS" pitchFamily="66" charset="0"/>
              </a:rPr>
              <a:t>: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omic Sans MS" pitchFamily="66" charset="0"/>
              </a:rPr>
              <a:t>оставайтесь дома;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omic Sans MS" pitchFamily="66" charset="0"/>
              </a:rPr>
              <a:t>дождитесь когда к вам приедет медицинский персонал и возьмет анализ на инфекцию (8-10 день);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omic Sans MS" pitchFamily="66" charset="0"/>
              </a:rPr>
              <a:t>строго соблюдайте карантин 14 дней с момента последнего контакта с больным и до получения результата.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299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atin typeface="Comic Sans MS" pitchFamily="66" charset="0"/>
              </a:rPr>
              <a:t>Желаю Вам здоровья!</a:t>
            </a:r>
            <a:endParaRPr lang="ru-RU" sz="66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3380"/>
            <a:ext cx="8229600" cy="198278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Constantia" pitchFamily="18" charset="0"/>
              </a:rPr>
              <a:t>Материал подготовлен на материалах сайта – </a:t>
            </a:r>
            <a:r>
              <a:rPr lang="ru-RU" dirty="0" err="1" smtClean="0">
                <a:latin typeface="Constantia" pitchFamily="18" charset="0"/>
              </a:rPr>
              <a:t>Стопкоронавирус.рф</a:t>
            </a:r>
            <a:r>
              <a:rPr lang="ru-RU" dirty="0" smtClean="0">
                <a:latin typeface="Constantia" pitchFamily="18" charset="0"/>
              </a:rPr>
              <a:t> (Официальная информация о </a:t>
            </a:r>
            <a:r>
              <a:rPr lang="ru-RU" dirty="0" err="1" smtClean="0">
                <a:latin typeface="Constantia" pitchFamily="18" charset="0"/>
              </a:rPr>
              <a:t>коронавирусе</a:t>
            </a:r>
            <a:r>
              <a:rPr lang="ru-RU" dirty="0" smtClean="0">
                <a:latin typeface="Constantia" pitchFamily="18" charset="0"/>
              </a:rPr>
              <a:t> в России)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hlinkClick r:id="rId2"/>
              </a:rPr>
              <a:t>https://xn--80aesfpebagmfblc0a.xn--p1ai/what-to-do/all/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В этом году весь мир охватила пандемия нового заболевания – </a:t>
            </a:r>
            <a:r>
              <a:rPr lang="ru-RU" dirty="0" err="1" smtClean="0"/>
              <a:t>Коронавирусная</a:t>
            </a:r>
            <a:r>
              <a:rPr lang="ru-RU" dirty="0" smtClean="0"/>
              <a:t> инфекция (</a:t>
            </a:r>
            <a:r>
              <a:rPr lang="en-US" dirty="0" smtClean="0"/>
              <a:t>COVID-</a:t>
            </a:r>
            <a:r>
              <a:rPr lang="en-US" b="1" dirty="0" smtClean="0"/>
              <a:t>19</a:t>
            </a:r>
            <a:r>
              <a:rPr lang="en-US" dirty="0" smtClean="0"/>
              <a:t>)</a:t>
            </a:r>
            <a:r>
              <a:rPr lang="ru-RU" dirty="0" smtClean="0"/>
              <a:t>. Режим самоизоляции, удаленное обучение, страх за себя и близких, особенно детей, выход детей в учебные заведения – это стресс для родителя. СМИ переполнены информацией о заболевших. А что же важно знать родителю, отправляя ребенка в </a:t>
            </a:r>
            <a:r>
              <a:rPr lang="ru-RU" dirty="0" smtClean="0"/>
              <a:t>детский сад?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Constantia" pitchFamily="18" charset="0"/>
              </a:rPr>
              <a:t>Цель – разъяснить родителям, как реагировать и вести себя в условиях пандемии.</a:t>
            </a:r>
            <a:endParaRPr lang="ru-RU" sz="36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Задачи: 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dirty="0" smtClean="0">
                <a:latin typeface="Constantia" pitchFamily="18" charset="0"/>
              </a:rPr>
              <a:t>Информировать о мерах профилактики.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Constantia" pitchFamily="18" charset="0"/>
              </a:rPr>
              <a:t>Описать симптомы проявления инфекции;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Constantia" pitchFamily="18" charset="0"/>
              </a:rPr>
              <a:t>Разъяснить, как действовать, при появлении симптомов;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nstantia" pitchFamily="18" charset="0"/>
              </a:rPr>
              <a:t>О вирусе.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nstantia" pitchFamily="18" charset="0"/>
              </a:rPr>
              <a:t>Мы все живем в социуме, каждый день с кем-то общаемся, посещаем общественные места, соприкасаемся с поверхностями. </a:t>
            </a:r>
          </a:p>
          <a:p>
            <a:pPr>
              <a:buNone/>
            </a:pPr>
            <a:r>
              <a:rPr lang="ru-RU" u="sng" dirty="0" smtClean="0">
                <a:latin typeface="Constantia" pitchFamily="18" charset="0"/>
              </a:rPr>
              <a:t>Существует 2 способа передачи инфекции: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1) воздушно-капельным путем (при кашле или чихании);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2) контактным путем (поручни в транспорте, дверные ручки и другие загрязненные поверхности и предметы).</a:t>
            </a:r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Меры профилактики: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При посещении общественных мест обязательно используйте медицинские одноразовые или гигиенические многоразовые маски.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 Соблюдайте социальную дистанцию 1,5 - 2 метра.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Не касайтесь грязными руками глаз, лица и рта.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Меры профилактики: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4. </a:t>
            </a:r>
            <a:r>
              <a:rPr lang="ru-RU" dirty="0" smtClean="0">
                <a:latin typeface="Constantia" pitchFamily="18" charset="0"/>
              </a:rPr>
              <a:t>Избегайте близких контактов и пребывания в одном помещении с людьми, имеющими видимые признаки ОРВИ (кашель, чихание, выделения из носа).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5. Тщательно мойте руки с мылом и водой после возвращения с улицы и контактов с людьми.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6. Дезинфицируйте </a:t>
            </a:r>
            <a:r>
              <a:rPr lang="ru-RU" dirty="0" err="1" smtClean="0">
                <a:latin typeface="Constantia" pitchFamily="18" charset="0"/>
              </a:rPr>
              <a:t>гаджеты</a:t>
            </a:r>
            <a:r>
              <a:rPr lang="ru-RU" dirty="0" smtClean="0">
                <a:latin typeface="Constantia" pitchFamily="18" charset="0"/>
              </a:rPr>
              <a:t>, оргтехнику и поверхности, к которым прикасаетесь.</a:t>
            </a:r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Меры профилактики: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7. Ограничьте по возможности при приветствии тесные объятия и рукопожатия.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8. Пользуйтесь только индивидуальными предметами личной гигиены (полотенце, зубная щетка).</a:t>
            </a:r>
          </a:p>
          <a:p>
            <a:pPr>
              <a:buNone/>
            </a:pPr>
            <a:r>
              <a:rPr lang="ru-RU" dirty="0" smtClean="0"/>
              <a:t>9. </a:t>
            </a:r>
            <a:r>
              <a:rPr lang="ru-RU" dirty="0" smtClean="0">
                <a:latin typeface="Constantia" pitchFamily="18" charset="0"/>
              </a:rPr>
              <a:t>Часто проветривайте помещения, регулярно делайте влажную уборку.</a:t>
            </a:r>
          </a:p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	Обращаю внимание: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u="sng" dirty="0" smtClean="0">
                <a:latin typeface="Comic Sans MS" pitchFamily="66" charset="0"/>
              </a:rPr>
              <a:t>Если у вас или вашего ребенка признаки ОРВИ, оставайтесь дома!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3600" dirty="0" smtClean="0">
                <a:latin typeface="Comic Sans MS" pitchFamily="66" charset="0"/>
              </a:rPr>
              <a:t>Симптомы могут проявиться в течение </a:t>
            </a:r>
            <a:r>
              <a:rPr lang="ru-RU" sz="3600" b="1" dirty="0" smtClean="0">
                <a:latin typeface="Comic Sans MS" pitchFamily="66" charset="0"/>
              </a:rPr>
              <a:t>14 дней</a:t>
            </a:r>
            <a:r>
              <a:rPr lang="ru-RU" sz="3600" dirty="0" smtClean="0">
                <a:latin typeface="Comic Sans MS" pitchFamily="66" charset="0"/>
              </a:rPr>
              <a:t> после контакта с инфекционным больным. Симптомы во многом сходны со многими респираторными заболеваниями, часто имитируют обычную простуду, могут походить на грипп.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Частые симптомы проявления инфекции: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высокая температура тела;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кашель (сухой или с небольшим количеством мокроты);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одышка;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боль в мышцах;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утомляемость;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нарушение или потеря обоняния;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потеря вкуса.</a:t>
            </a:r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</TotalTime>
  <Words>543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Comic Sans MS</vt:lpstr>
      <vt:lpstr>Constantia</vt:lpstr>
      <vt:lpstr>Тема Office</vt:lpstr>
      <vt:lpstr>Тема : Коронавирусная инфекция (COVID-19)</vt:lpstr>
      <vt:lpstr>Актуальность:</vt:lpstr>
      <vt:lpstr>Цель – разъяснить родителям, как реагировать и вести себя в условиях пандемии.</vt:lpstr>
      <vt:lpstr>О вирусе.</vt:lpstr>
      <vt:lpstr>Меры профилактики:</vt:lpstr>
      <vt:lpstr>Меры профилактики:</vt:lpstr>
      <vt:lpstr>Меры профилактики:</vt:lpstr>
      <vt:lpstr>Презентация PowerPoint</vt:lpstr>
      <vt:lpstr>Частые симптомы проявления инфекции:</vt:lpstr>
      <vt:lpstr>Редкие симптомы проявления инфекции:</vt:lpstr>
      <vt:lpstr>Действия при проявлении симптомов:</vt:lpstr>
      <vt:lpstr>Презентация PowerPoint</vt:lpstr>
      <vt:lpstr>Желаю Вам здоровья!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родительского собрания: Коронавирусная инфекция (COVID-19)</dc:title>
  <dc:creator>Наталья</dc:creator>
  <cp:lastModifiedBy>RePack by Diakov</cp:lastModifiedBy>
  <cp:revision>11</cp:revision>
  <dcterms:created xsi:type="dcterms:W3CDTF">2020-10-10T02:58:33Z</dcterms:created>
  <dcterms:modified xsi:type="dcterms:W3CDTF">2021-10-26T20:55:20Z</dcterms:modified>
</cp:coreProperties>
</file>