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31"/>
  </p:notesMasterIdLst>
  <p:sldIdLst>
    <p:sldId id="256" r:id="rId2"/>
    <p:sldId id="258" r:id="rId3"/>
    <p:sldId id="259" r:id="rId4"/>
    <p:sldId id="261" r:id="rId5"/>
    <p:sldId id="260" r:id="rId6"/>
    <p:sldId id="262" r:id="rId7"/>
    <p:sldId id="271" r:id="rId8"/>
    <p:sldId id="272" r:id="rId9"/>
    <p:sldId id="273" r:id="rId10"/>
    <p:sldId id="274" r:id="rId11"/>
    <p:sldId id="275" r:id="rId12"/>
    <p:sldId id="276" r:id="rId13"/>
    <p:sldId id="263" r:id="rId14"/>
    <p:sldId id="264" r:id="rId15"/>
    <p:sldId id="266" r:id="rId16"/>
    <p:sldId id="265" r:id="rId17"/>
    <p:sldId id="267" r:id="rId18"/>
    <p:sldId id="268" r:id="rId19"/>
    <p:sldId id="269" r:id="rId20"/>
    <p:sldId id="270" r:id="rId21"/>
    <p:sldId id="277" r:id="rId22"/>
    <p:sldId id="278" r:id="rId23"/>
    <p:sldId id="279" r:id="rId24"/>
    <p:sldId id="280" r:id="rId25"/>
    <p:sldId id="282" r:id="rId26"/>
    <p:sldId id="281" r:id="rId27"/>
    <p:sldId id="283" r:id="rId28"/>
    <p:sldId id="284" r:id="rId29"/>
    <p:sldId id="285" r:id="rId30"/>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Сред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9" autoAdjust="0"/>
    <p:restoredTop sz="94660"/>
  </p:normalViewPr>
  <p:slideViewPr>
    <p:cSldViewPr showGuides="1">
      <p:cViewPr varScale="1">
        <p:scale>
          <a:sx n="73" d="100"/>
          <a:sy n="73" d="100"/>
        </p:scale>
        <p:origin x="7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7316C7E8-4035-43CD-9E41-BE1321270E2D}" type="datetimeFigureOut">
              <a:rPr lang="ru-RU"/>
              <a:pPr>
                <a:defRPr/>
              </a:pPr>
              <a:t>26.10.2021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EBC2D396-B5C8-4B7B-B934-EF061DB15E2B}" type="slidenum">
              <a:rPr lang="ru-RU" altLang="ru-RU"/>
              <a:pPr>
                <a:defRPr/>
              </a:pPr>
              <a:t>‹#›</a:t>
            </a:fld>
            <a:endParaRPr lang="ru-RU" altLang="ru-RU"/>
          </a:p>
        </p:txBody>
      </p:sp>
    </p:spTree>
    <p:extLst>
      <p:ext uri="{BB962C8B-B14F-4D97-AF65-F5344CB8AC3E}">
        <p14:creationId xmlns:p14="http://schemas.microsoft.com/office/powerpoint/2010/main" val="1068378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Скругленный прямоугольник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fontAlgn="auto" hangingPunct="1">
              <a:spcBef>
                <a:spcPts val="0"/>
              </a:spcBef>
              <a:spcAft>
                <a:spcPts val="0"/>
              </a:spcAft>
              <a:defRPr/>
            </a:pPr>
            <a:endParaRPr lang="en-US"/>
          </a:p>
        </p:txBody>
      </p:sp>
      <p:sp>
        <p:nvSpPr>
          <p:cNvPr id="6" name="Скругленный прямоугольник 5"/>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fontAlgn="auto" hangingPunct="1">
              <a:spcBef>
                <a:spcPts val="0"/>
              </a:spcBef>
              <a:spcAft>
                <a:spcPts val="0"/>
              </a:spcAft>
              <a:defRPr/>
            </a:pPr>
            <a:endParaRPr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ru-RU" smtClean="0"/>
              <a:t>Образец заголовка</a:t>
            </a:r>
            <a:endParaRPr lang="en-US"/>
          </a:p>
        </p:txBody>
      </p:sp>
      <p:sp>
        <p:nvSpPr>
          <p:cNvPr id="20" name="Подзаголовок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7" name="Дата 18"/>
          <p:cNvSpPr>
            <a:spLocks noGrp="1"/>
          </p:cNvSpPr>
          <p:nvPr>
            <p:ph type="dt" sz="half" idx="10"/>
          </p:nvPr>
        </p:nvSpPr>
        <p:spPr/>
        <p:txBody>
          <a:bodyPr/>
          <a:lstStyle>
            <a:lvl1pPr>
              <a:defRPr/>
            </a:lvl1pPr>
            <a:extLst/>
          </a:lstStyle>
          <a:p>
            <a:pPr>
              <a:defRPr/>
            </a:pPr>
            <a:fld id="{A38E8C35-7693-4A50-8EE9-2BDF54E8779F}" type="datetimeFigureOut">
              <a:rPr lang="ru-RU"/>
              <a:pPr>
                <a:defRPr/>
              </a:pPr>
              <a:t>26.10.2021</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10"/>
          <p:cNvSpPr>
            <a:spLocks noGrp="1"/>
          </p:cNvSpPr>
          <p:nvPr>
            <p:ph type="sldNum" sz="quarter" idx="12"/>
          </p:nvPr>
        </p:nvSpPr>
        <p:spPr/>
        <p:txBody>
          <a:bodyPr/>
          <a:lstStyle>
            <a:lvl1pPr>
              <a:defRPr/>
            </a:lvl1pPr>
          </a:lstStyle>
          <a:p>
            <a:pPr>
              <a:defRPr/>
            </a:pPr>
            <a:fld id="{C97B8D5B-037C-41B2-8A22-C114628C83B8}" type="slidenum">
              <a:rPr lang="ru-RU" altLang="ru-RU"/>
              <a:pPr>
                <a:defRPr/>
              </a:pPr>
              <a:t>‹#›</a:t>
            </a:fld>
            <a:endParaRPr lang="ru-RU" altLang="ru-RU"/>
          </a:p>
        </p:txBody>
      </p:sp>
    </p:spTree>
    <p:extLst>
      <p:ext uri="{BB962C8B-B14F-4D97-AF65-F5344CB8AC3E}">
        <p14:creationId xmlns:p14="http://schemas.microsoft.com/office/powerpoint/2010/main" val="4230371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7D752C60-194F-4CA6-877D-5778835FA8AA}" type="datetimeFigureOut">
              <a:rPr lang="ru-RU"/>
              <a:pPr>
                <a:defRPr/>
              </a:pPr>
              <a:t>26.10.2021</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9C8CE75A-C722-459C-8D13-9BD688AD9430}" type="slidenum">
              <a:rPr lang="ru-RU" altLang="ru-RU"/>
              <a:pPr>
                <a:defRPr/>
              </a:pPr>
              <a:t>‹#›</a:t>
            </a:fld>
            <a:endParaRPr lang="ru-RU" altLang="ru-RU"/>
          </a:p>
        </p:txBody>
      </p:sp>
    </p:spTree>
    <p:extLst>
      <p:ext uri="{BB962C8B-B14F-4D97-AF65-F5344CB8AC3E}">
        <p14:creationId xmlns:p14="http://schemas.microsoft.com/office/powerpoint/2010/main" val="1544887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E0D89ED2-EC2A-4AA2-BA66-7EE9AD902BDE}" type="datetimeFigureOut">
              <a:rPr lang="ru-RU"/>
              <a:pPr>
                <a:defRPr/>
              </a:pPr>
              <a:t>26.10.2021</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83231694-10F6-4DCC-B41C-435ADF5BB6EC}" type="slidenum">
              <a:rPr lang="ru-RU" altLang="ru-RU"/>
              <a:pPr>
                <a:defRPr/>
              </a:pPr>
              <a:t>‹#›</a:t>
            </a:fld>
            <a:endParaRPr lang="ru-RU" altLang="ru-RU"/>
          </a:p>
        </p:txBody>
      </p:sp>
    </p:spTree>
    <p:extLst>
      <p:ext uri="{BB962C8B-B14F-4D97-AF65-F5344CB8AC3E}">
        <p14:creationId xmlns:p14="http://schemas.microsoft.com/office/powerpoint/2010/main" val="453156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Содержимое 2"/>
          <p:cNvSpPr>
            <a:spLocks noGrp="1"/>
          </p:cNvSpPr>
          <p:nvPr>
            <p:ph idx="1"/>
          </p:nvPr>
        </p:nvSpPr>
        <p:spPr>
          <a:xfrm>
            <a:off x="502920" y="530352"/>
            <a:ext cx="8183880" cy="4187952"/>
          </a:xfrm>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2F1DA282-C0DB-4A85-ABF5-5F471251491A}" type="datetimeFigureOut">
              <a:rPr lang="ru-RU"/>
              <a:pPr>
                <a:defRPr/>
              </a:pPr>
              <a:t>26.10.2021</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14C3771D-1E87-47FC-A542-78BA90C68C87}" type="slidenum">
              <a:rPr lang="ru-RU" altLang="ru-RU"/>
              <a:pPr>
                <a:defRPr/>
              </a:pPr>
              <a:t>‹#›</a:t>
            </a:fld>
            <a:endParaRPr lang="ru-RU" altLang="ru-RU"/>
          </a:p>
        </p:txBody>
      </p:sp>
    </p:spTree>
    <p:extLst>
      <p:ext uri="{BB962C8B-B14F-4D97-AF65-F5344CB8AC3E}">
        <p14:creationId xmlns:p14="http://schemas.microsoft.com/office/powerpoint/2010/main" val="385499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Скругленный прямоугольник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fontAlgn="auto" hangingPunct="1">
              <a:spcBef>
                <a:spcPts val="0"/>
              </a:spcBef>
              <a:spcAft>
                <a:spcPts val="0"/>
              </a:spcAft>
              <a:defRPr/>
            </a:pPr>
            <a:endParaRPr lang="en-US"/>
          </a:p>
        </p:txBody>
      </p:sp>
      <p:sp>
        <p:nvSpPr>
          <p:cNvPr id="5" name="Скругленный прямоугольник 4"/>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fontAlgn="auto" hangingPunct="1">
              <a:spcBef>
                <a:spcPts val="0"/>
              </a:spcBef>
              <a:spcAft>
                <a:spcPts val="0"/>
              </a:spcAft>
              <a:defRPr/>
            </a:pPr>
            <a:endParaRPr lang="en-US"/>
          </a:p>
        </p:txBody>
      </p:sp>
      <p:sp>
        <p:nvSpPr>
          <p:cNvPr id="2" name="Заголовок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7F5F2D99-846B-4380-947B-EC2D13815DB5}" type="datetimeFigureOut">
              <a:rPr lang="ru-RU"/>
              <a:pPr>
                <a:defRPr/>
              </a:pPr>
              <a:t>26.10.2021</a:t>
            </a:fld>
            <a:endParaRPr lang="ru-RU"/>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A1316ABA-681E-4ACE-999B-7BF700A9EBA6}" type="slidenum">
              <a:rPr lang="ru-RU" altLang="ru-RU"/>
              <a:pPr>
                <a:defRPr/>
              </a:pPr>
              <a:t>‹#›</a:t>
            </a:fld>
            <a:endParaRPr lang="ru-RU" altLang="ru-RU"/>
          </a:p>
        </p:txBody>
      </p:sp>
    </p:spTree>
    <p:extLst>
      <p:ext uri="{BB962C8B-B14F-4D97-AF65-F5344CB8AC3E}">
        <p14:creationId xmlns:p14="http://schemas.microsoft.com/office/powerpoint/2010/main" val="4287627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fld id="{0E9B3CD7-E564-4AC1-B910-79719D96F904}" type="datetimeFigureOut">
              <a:rPr lang="ru-RU"/>
              <a:pPr>
                <a:defRPr/>
              </a:pPr>
              <a:t>26.10.2021</a:t>
            </a:fld>
            <a:endParaRPr lang="ru-RU"/>
          </a:p>
        </p:txBody>
      </p:sp>
      <p:sp>
        <p:nvSpPr>
          <p:cNvPr id="6" name="Нижний колонтитул 1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3AD7179A-5C0F-4619-B117-7B069A85D804}" type="slidenum">
              <a:rPr lang="ru-RU" altLang="ru-RU"/>
              <a:pPr>
                <a:defRPr/>
              </a:pPr>
              <a:t>‹#›</a:t>
            </a:fld>
            <a:endParaRPr lang="ru-RU" altLang="ru-RU"/>
          </a:p>
        </p:txBody>
      </p:sp>
    </p:spTree>
    <p:extLst>
      <p:ext uri="{BB962C8B-B14F-4D97-AF65-F5344CB8AC3E}">
        <p14:creationId xmlns:p14="http://schemas.microsoft.com/office/powerpoint/2010/main" val="1821941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lvl1pPr>
              <a:defRPr b="1"/>
            </a:lvl1pPr>
            <a:extLst/>
          </a:lstStyle>
          <a:p>
            <a:r>
              <a:rPr lang="ru-RU" smtClean="0"/>
              <a:t>Образец заголовка</a:t>
            </a:r>
            <a:endParaRPr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4"/>
          <p:cNvSpPr>
            <a:spLocks noGrp="1"/>
          </p:cNvSpPr>
          <p:nvPr>
            <p:ph type="dt" sz="half" idx="10"/>
          </p:nvPr>
        </p:nvSpPr>
        <p:spPr/>
        <p:txBody>
          <a:bodyPr/>
          <a:lstStyle>
            <a:lvl1pPr>
              <a:defRPr/>
            </a:lvl1pPr>
          </a:lstStyle>
          <a:p>
            <a:pPr>
              <a:defRPr/>
            </a:pPr>
            <a:fld id="{41A2936F-E4D5-438C-82C5-92438C368B3C}" type="datetimeFigureOut">
              <a:rPr lang="ru-RU"/>
              <a:pPr>
                <a:defRPr/>
              </a:pPr>
              <a:t>26.10.2021</a:t>
            </a:fld>
            <a:endParaRPr lang="ru-RU"/>
          </a:p>
        </p:txBody>
      </p:sp>
      <p:sp>
        <p:nvSpPr>
          <p:cNvPr id="8" name="Нижний колонтитул 17"/>
          <p:cNvSpPr>
            <a:spLocks noGrp="1"/>
          </p:cNvSpPr>
          <p:nvPr>
            <p:ph type="ftr" sz="quarter" idx="11"/>
          </p:nvPr>
        </p:nvSpPr>
        <p:spPr/>
        <p:txBody>
          <a:bodyPr/>
          <a:lstStyle>
            <a:lvl1pPr>
              <a:defRPr/>
            </a:lvl1pPr>
          </a:lstStyle>
          <a:p>
            <a:pPr>
              <a:defRPr/>
            </a:pPr>
            <a:endParaRPr lang="ru-RU"/>
          </a:p>
        </p:txBody>
      </p:sp>
      <p:sp>
        <p:nvSpPr>
          <p:cNvPr id="9" name="Номер слайда 4"/>
          <p:cNvSpPr>
            <a:spLocks noGrp="1"/>
          </p:cNvSpPr>
          <p:nvPr>
            <p:ph type="sldNum" sz="quarter" idx="12"/>
          </p:nvPr>
        </p:nvSpPr>
        <p:spPr/>
        <p:txBody>
          <a:bodyPr/>
          <a:lstStyle>
            <a:lvl1pPr>
              <a:defRPr/>
            </a:lvl1pPr>
          </a:lstStyle>
          <a:p>
            <a:pPr>
              <a:defRPr/>
            </a:pPr>
            <a:fld id="{1A926EE3-1C2F-4774-8440-0456CAF7BEDE}" type="slidenum">
              <a:rPr lang="ru-RU" altLang="ru-RU"/>
              <a:pPr>
                <a:defRPr/>
              </a:pPr>
              <a:t>‹#›</a:t>
            </a:fld>
            <a:endParaRPr lang="ru-RU" altLang="ru-RU"/>
          </a:p>
        </p:txBody>
      </p:sp>
    </p:spTree>
    <p:extLst>
      <p:ext uri="{BB962C8B-B14F-4D97-AF65-F5344CB8AC3E}">
        <p14:creationId xmlns:p14="http://schemas.microsoft.com/office/powerpoint/2010/main" val="1470315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Дата 24"/>
          <p:cNvSpPr>
            <a:spLocks noGrp="1"/>
          </p:cNvSpPr>
          <p:nvPr>
            <p:ph type="dt" sz="half" idx="10"/>
          </p:nvPr>
        </p:nvSpPr>
        <p:spPr/>
        <p:txBody>
          <a:bodyPr/>
          <a:lstStyle>
            <a:lvl1pPr>
              <a:defRPr/>
            </a:lvl1pPr>
          </a:lstStyle>
          <a:p>
            <a:pPr>
              <a:defRPr/>
            </a:pPr>
            <a:fld id="{67401FDD-B8A5-4AC2-9EB6-482B334D587C}" type="datetimeFigureOut">
              <a:rPr lang="ru-RU"/>
              <a:pPr>
                <a:defRPr/>
              </a:pPr>
              <a:t>26.10.2021</a:t>
            </a:fld>
            <a:endParaRPr lang="ru-RU"/>
          </a:p>
        </p:txBody>
      </p:sp>
      <p:sp>
        <p:nvSpPr>
          <p:cNvPr id="4" name="Нижний колонтитул 1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D57AA66B-545A-4916-8648-8DF7091AE25D}" type="slidenum">
              <a:rPr lang="ru-RU" altLang="ru-RU"/>
              <a:pPr>
                <a:defRPr/>
              </a:pPr>
              <a:t>‹#›</a:t>
            </a:fld>
            <a:endParaRPr lang="ru-RU" altLang="ru-RU"/>
          </a:p>
        </p:txBody>
      </p:sp>
    </p:spTree>
    <p:extLst>
      <p:ext uri="{BB962C8B-B14F-4D97-AF65-F5344CB8AC3E}">
        <p14:creationId xmlns:p14="http://schemas.microsoft.com/office/powerpoint/2010/main" val="735934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Скругленный прямоугольник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fontAlgn="auto" hangingPunct="1">
              <a:spcBef>
                <a:spcPts val="0"/>
              </a:spcBef>
              <a:spcAft>
                <a:spcPts val="0"/>
              </a:spcAft>
              <a:defRPr/>
            </a:pPr>
            <a:endParaRPr lang="en-US"/>
          </a:p>
        </p:txBody>
      </p:sp>
      <p:sp>
        <p:nvSpPr>
          <p:cNvPr id="3" name="Дата 1"/>
          <p:cNvSpPr>
            <a:spLocks noGrp="1"/>
          </p:cNvSpPr>
          <p:nvPr>
            <p:ph type="dt" sz="half" idx="10"/>
          </p:nvPr>
        </p:nvSpPr>
        <p:spPr/>
        <p:txBody>
          <a:bodyPr/>
          <a:lstStyle>
            <a:lvl1pPr>
              <a:defRPr/>
            </a:lvl1pPr>
            <a:extLst/>
          </a:lstStyle>
          <a:p>
            <a:pPr>
              <a:defRPr/>
            </a:pPr>
            <a:fld id="{525537E9-0A2B-4AD0-AB42-966496B25124}" type="datetimeFigureOut">
              <a:rPr lang="ru-RU"/>
              <a:pPr>
                <a:defRPr/>
              </a:pPr>
              <a:t>26.10.2021</a:t>
            </a:fld>
            <a:endParaRPr lang="ru-RU"/>
          </a:p>
        </p:txBody>
      </p:sp>
      <p:sp>
        <p:nvSpPr>
          <p:cNvPr id="4" name="Нижний колонтитул 2"/>
          <p:cNvSpPr>
            <a:spLocks noGrp="1"/>
          </p:cNvSpPr>
          <p:nvPr>
            <p:ph type="ftr" sz="quarter" idx="11"/>
          </p:nvPr>
        </p:nvSpPr>
        <p:spPr/>
        <p:txBody>
          <a:bodyPr/>
          <a:lstStyle>
            <a:lvl1pPr>
              <a:defRPr/>
            </a:lvl1pPr>
            <a:extLst/>
          </a:lstStyle>
          <a:p>
            <a:pPr>
              <a:defRPr/>
            </a:pPr>
            <a:endParaRPr lang="ru-RU"/>
          </a:p>
        </p:txBody>
      </p:sp>
      <p:sp>
        <p:nvSpPr>
          <p:cNvPr id="5" name="Номер слайда 3"/>
          <p:cNvSpPr>
            <a:spLocks noGrp="1"/>
          </p:cNvSpPr>
          <p:nvPr>
            <p:ph type="sldNum" sz="quarter" idx="12"/>
          </p:nvPr>
        </p:nvSpPr>
        <p:spPr/>
        <p:txBody>
          <a:bodyPr/>
          <a:lstStyle>
            <a:lvl1pPr>
              <a:defRPr/>
            </a:lvl1pPr>
          </a:lstStyle>
          <a:p>
            <a:pPr>
              <a:defRPr/>
            </a:pPr>
            <a:fld id="{64C4D556-2CD0-4F9B-A58C-49B5C96CAF88}" type="slidenum">
              <a:rPr lang="ru-RU" altLang="ru-RU"/>
              <a:pPr>
                <a:defRPr/>
              </a:pPr>
              <a:t>‹#›</a:t>
            </a:fld>
            <a:endParaRPr lang="ru-RU" altLang="ru-RU"/>
          </a:p>
        </p:txBody>
      </p:sp>
    </p:spTree>
    <p:extLst>
      <p:ext uri="{BB962C8B-B14F-4D97-AF65-F5344CB8AC3E}">
        <p14:creationId xmlns:p14="http://schemas.microsoft.com/office/powerpoint/2010/main" val="2674643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ru-RU" smtClean="0"/>
              <a:t>Образец заголовка</a:t>
            </a:r>
            <a:endParaRPr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fld id="{64120755-FA8F-4224-9DC4-43BB2C214DF6}" type="datetimeFigureOut">
              <a:rPr lang="ru-RU"/>
              <a:pPr>
                <a:defRPr/>
              </a:pPr>
              <a:t>26.10.2021</a:t>
            </a:fld>
            <a:endParaRPr lang="ru-RU"/>
          </a:p>
        </p:txBody>
      </p:sp>
      <p:sp>
        <p:nvSpPr>
          <p:cNvPr id="6" name="Нижний колонтитул 1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DB2A51D7-FECB-4488-990A-65D50262EBC4}" type="slidenum">
              <a:rPr lang="ru-RU" altLang="ru-RU"/>
              <a:pPr>
                <a:defRPr/>
              </a:pPr>
              <a:t>‹#›</a:t>
            </a:fld>
            <a:endParaRPr lang="ru-RU" altLang="ru-RU"/>
          </a:p>
        </p:txBody>
      </p:sp>
    </p:spTree>
    <p:extLst>
      <p:ext uri="{BB962C8B-B14F-4D97-AF65-F5344CB8AC3E}">
        <p14:creationId xmlns:p14="http://schemas.microsoft.com/office/powerpoint/2010/main" val="3130357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Скругленный прямоугольник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fontAlgn="auto" hangingPunct="1">
              <a:spcBef>
                <a:spcPts val="0"/>
              </a:spcBef>
              <a:spcAft>
                <a:spcPts val="0"/>
              </a:spcAft>
              <a:defRPr/>
            </a:pPr>
            <a:endParaRPr lang="en-US"/>
          </a:p>
        </p:txBody>
      </p:sp>
      <p:sp>
        <p:nvSpPr>
          <p:cNvPr id="6" name="Прямоугольник с одним скругленным углом 5"/>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fontAlgn="auto" hangingPunct="1">
              <a:spcBef>
                <a:spcPts val="0"/>
              </a:spcBef>
              <a:spcAft>
                <a:spcPts val="0"/>
              </a:spcAft>
              <a:defRPr/>
            </a:pPr>
            <a:endParaRPr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ru-RU" smtClean="0"/>
              <a:t>Образец заголовка</a:t>
            </a:r>
            <a:endParaRPr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ru-RU" noProof="0" smtClean="0"/>
              <a:t>Вставка рисунка</a:t>
            </a:r>
            <a:endParaRPr lang="en-US" noProof="0"/>
          </a:p>
        </p:txBody>
      </p:sp>
      <p:sp>
        <p:nvSpPr>
          <p:cNvPr id="7" name="Дата 4"/>
          <p:cNvSpPr>
            <a:spLocks noGrp="1"/>
          </p:cNvSpPr>
          <p:nvPr>
            <p:ph type="dt" sz="half" idx="10"/>
          </p:nvPr>
        </p:nvSpPr>
        <p:spPr/>
        <p:txBody>
          <a:bodyPr/>
          <a:lstStyle>
            <a:lvl1pPr>
              <a:defRPr/>
            </a:lvl1pPr>
            <a:extLst/>
          </a:lstStyle>
          <a:p>
            <a:pPr>
              <a:defRPr/>
            </a:pPr>
            <a:fld id="{BC60BB01-3810-4764-8E73-DA994FC93C00}" type="datetimeFigureOut">
              <a:rPr lang="ru-RU"/>
              <a:pPr>
                <a:defRPr/>
              </a:pPr>
              <a:t>26.10.2021</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lstStyle>
          <a:p>
            <a:pPr>
              <a:defRPr/>
            </a:pPr>
            <a:fld id="{D538960F-1EFC-4C7D-B0AE-F948AD99D7EC}" type="slidenum">
              <a:rPr lang="ru-RU" altLang="ru-RU"/>
              <a:pPr>
                <a:defRPr/>
              </a:pPr>
              <a:t>‹#›</a:t>
            </a:fld>
            <a:endParaRPr lang="ru-RU" altLang="ru-RU"/>
          </a:p>
        </p:txBody>
      </p:sp>
    </p:spTree>
    <p:extLst>
      <p:ext uri="{BB962C8B-B14F-4D97-AF65-F5344CB8AC3E}">
        <p14:creationId xmlns:p14="http://schemas.microsoft.com/office/powerpoint/2010/main" val="593766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fontAlgn="auto" hangingPunct="1">
              <a:spcBef>
                <a:spcPts val="0"/>
              </a:spcBef>
              <a:spcAft>
                <a:spcPts val="0"/>
              </a:spcAft>
              <a:defRPr/>
            </a:pPr>
            <a:endParaRPr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fontAlgn="auto" hangingPunct="1">
              <a:spcBef>
                <a:spcPts val="0"/>
              </a:spcBef>
              <a:spcAft>
                <a:spcPts val="0"/>
              </a:spcAft>
              <a:defRPr/>
            </a:pPr>
            <a:endParaRPr lang="en-US"/>
          </a:p>
        </p:txBody>
      </p:sp>
      <p:sp>
        <p:nvSpPr>
          <p:cNvPr id="13" name="Заголовок 12"/>
          <p:cNvSpPr>
            <a:spLocks noGrp="1"/>
          </p:cNvSpPr>
          <p:nvPr>
            <p:ph type="title"/>
          </p:nvPr>
        </p:nvSpPr>
        <p:spPr>
          <a:xfrm>
            <a:off x="503238" y="4986338"/>
            <a:ext cx="8183562" cy="1050925"/>
          </a:xfrm>
          <a:prstGeom prst="rect">
            <a:avLst/>
          </a:prstGeom>
        </p:spPr>
        <p:txBody>
          <a:bodyPr vert="horz" anchor="b">
            <a:normAutofit/>
          </a:bodyPr>
          <a:lstStyle>
            <a:extLst/>
          </a:lstStyle>
          <a:p>
            <a:r>
              <a:rPr lang="ru-RU" smtClean="0"/>
              <a:t>Образец заголовка</a:t>
            </a:r>
            <a:endParaRPr lang="en-US"/>
          </a:p>
        </p:txBody>
      </p:sp>
      <p:sp>
        <p:nvSpPr>
          <p:cNvPr id="1031" name="Текст 3"/>
          <p:cNvSpPr>
            <a:spLocks noGrp="1"/>
          </p:cNvSpPr>
          <p:nvPr>
            <p:ph type="body" idx="1"/>
          </p:nvPr>
        </p:nvSpPr>
        <p:spPr bwMode="auto">
          <a:xfrm>
            <a:off x="503238" y="530225"/>
            <a:ext cx="8183562" cy="418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82880" tIns="9144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25" name="Дата 24"/>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fld id="{3C6A9C0D-19B3-4E04-897A-0A430071F8DD}" type="datetimeFigureOut">
              <a:rPr lang="ru-RU"/>
              <a:pPr>
                <a:defRPr/>
              </a:pPr>
              <a:t>26.10.2021</a:t>
            </a:fld>
            <a:endParaRPr lang="ru-RU"/>
          </a:p>
        </p:txBody>
      </p:sp>
      <p:sp>
        <p:nvSpPr>
          <p:cNvPr id="18" name="Нижний колонтитул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endParaRPr lang="ru-RU"/>
          </a:p>
        </p:txBody>
      </p:sp>
      <p:sp>
        <p:nvSpPr>
          <p:cNvPr id="5" name="Номер слайда 4"/>
          <p:cNvSpPr>
            <a:spLocks noGrp="1"/>
          </p:cNvSpPr>
          <p:nvPr>
            <p:ph type="sldNum" sz="quarter" idx="4"/>
          </p:nvPr>
        </p:nvSpPr>
        <p:spPr>
          <a:xfrm>
            <a:off x="8348663" y="6111875"/>
            <a:ext cx="457200"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solidFill>
                  <a:srgbClr val="A7A399"/>
                </a:solidFill>
                <a:latin typeface="Verdana" panose="020B0604030504040204" pitchFamily="34" charset="0"/>
              </a:defRPr>
            </a:lvl1pPr>
          </a:lstStyle>
          <a:p>
            <a:pPr>
              <a:defRPr/>
            </a:pPr>
            <a:fld id="{E73F2F40-CC35-4F8E-BDF0-371C6E6C31BC}"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971" r:id="rId1"/>
    <p:sldLayoutId id="2147483964" r:id="rId2"/>
    <p:sldLayoutId id="2147483972" r:id="rId3"/>
    <p:sldLayoutId id="2147483965" r:id="rId4"/>
    <p:sldLayoutId id="2147483966" r:id="rId5"/>
    <p:sldLayoutId id="2147483967" r:id="rId6"/>
    <p:sldLayoutId id="2147483973" r:id="rId7"/>
    <p:sldLayoutId id="2147483968" r:id="rId8"/>
    <p:sldLayoutId id="2147483974" r:id="rId9"/>
    <p:sldLayoutId id="2147483969" r:id="rId10"/>
    <p:sldLayoutId id="2147483970" r:id="rId11"/>
  </p:sldLayoutIdLst>
  <p:txStyles>
    <p:titleStyle>
      <a:lvl1pPr algn="l" rtl="0" eaLnBrk="1" fontAlgn="base" hangingPunct="1">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1" fontAlgn="base" hangingPunct="1">
        <a:spcBef>
          <a:spcPct val="0"/>
        </a:spcBef>
        <a:spcAft>
          <a:spcPct val="0"/>
        </a:spcAft>
        <a:defRPr sz="3600" b="1">
          <a:solidFill>
            <a:srgbClr val="FF8D3E"/>
          </a:solidFill>
          <a:latin typeface="Verdana" pitchFamily="34" charset="0"/>
        </a:defRPr>
      </a:lvl2pPr>
      <a:lvl3pPr algn="l" rtl="0" eaLnBrk="1" fontAlgn="base" hangingPunct="1">
        <a:spcBef>
          <a:spcPct val="0"/>
        </a:spcBef>
        <a:spcAft>
          <a:spcPct val="0"/>
        </a:spcAft>
        <a:defRPr sz="3600" b="1">
          <a:solidFill>
            <a:srgbClr val="FF8D3E"/>
          </a:solidFill>
          <a:latin typeface="Verdana" pitchFamily="34" charset="0"/>
        </a:defRPr>
      </a:lvl3pPr>
      <a:lvl4pPr algn="l" rtl="0" eaLnBrk="1" fontAlgn="base" hangingPunct="1">
        <a:spcBef>
          <a:spcPct val="0"/>
        </a:spcBef>
        <a:spcAft>
          <a:spcPct val="0"/>
        </a:spcAft>
        <a:defRPr sz="3600" b="1">
          <a:solidFill>
            <a:srgbClr val="FF8D3E"/>
          </a:solidFill>
          <a:latin typeface="Verdana" pitchFamily="34" charset="0"/>
        </a:defRPr>
      </a:lvl4pPr>
      <a:lvl5pPr algn="l" rtl="0" eaLnBrk="1" fontAlgn="base" hangingPunct="1">
        <a:spcBef>
          <a:spcPct val="0"/>
        </a:spcBef>
        <a:spcAft>
          <a:spcPct val="0"/>
        </a:spcAft>
        <a:defRPr sz="3600" b="1">
          <a:solidFill>
            <a:srgbClr val="FF8D3E"/>
          </a:solidFill>
          <a:latin typeface="Verdana" pitchFamily="34" charset="0"/>
        </a:defRPr>
      </a:lvl5pPr>
      <a:lvl6pPr marL="457200" algn="l" rtl="0" eaLnBrk="1" fontAlgn="base" hangingPunct="1">
        <a:spcBef>
          <a:spcPct val="0"/>
        </a:spcBef>
        <a:spcAft>
          <a:spcPct val="0"/>
        </a:spcAft>
        <a:defRPr sz="3600" b="1">
          <a:solidFill>
            <a:srgbClr val="FF8D3E"/>
          </a:solidFill>
          <a:latin typeface="Verdana" pitchFamily="34" charset="0"/>
        </a:defRPr>
      </a:lvl6pPr>
      <a:lvl7pPr marL="914400" algn="l" rtl="0" eaLnBrk="1" fontAlgn="base" hangingPunct="1">
        <a:spcBef>
          <a:spcPct val="0"/>
        </a:spcBef>
        <a:spcAft>
          <a:spcPct val="0"/>
        </a:spcAft>
        <a:defRPr sz="3600" b="1">
          <a:solidFill>
            <a:srgbClr val="FF8D3E"/>
          </a:solidFill>
          <a:latin typeface="Verdana" pitchFamily="34" charset="0"/>
        </a:defRPr>
      </a:lvl7pPr>
      <a:lvl8pPr marL="1371600" algn="l" rtl="0" eaLnBrk="1" fontAlgn="base" hangingPunct="1">
        <a:spcBef>
          <a:spcPct val="0"/>
        </a:spcBef>
        <a:spcAft>
          <a:spcPct val="0"/>
        </a:spcAft>
        <a:defRPr sz="3600" b="1">
          <a:solidFill>
            <a:srgbClr val="FF8D3E"/>
          </a:solidFill>
          <a:latin typeface="Verdana" pitchFamily="34" charset="0"/>
        </a:defRPr>
      </a:lvl8pPr>
      <a:lvl9pPr marL="1828800" algn="l" rtl="0" eaLnBrk="1" fontAlgn="base" hangingPunct="1">
        <a:spcBef>
          <a:spcPct val="0"/>
        </a:spcBef>
        <a:spcAft>
          <a:spcPct val="0"/>
        </a:spcAft>
        <a:defRPr sz="3600" b="1">
          <a:solidFill>
            <a:srgbClr val="FF8D3E"/>
          </a:solidFill>
          <a:latin typeface="Verdana" pitchFamily="34" charset="0"/>
        </a:defRPr>
      </a:lvl9pPr>
      <a:extLst/>
    </p:titleStyle>
    <p:bodyStyle>
      <a:lvl1pPr marL="265113" indent="-265113" algn="l" rtl="0" eaLnBrk="1" fontAlgn="base" hangingPunct="1">
        <a:spcBef>
          <a:spcPts val="250"/>
        </a:spcBef>
        <a:spcAft>
          <a:spcPct val="0"/>
        </a:spcAft>
        <a:buClr>
          <a:schemeClr val="accent1"/>
        </a:buClr>
        <a:buSzPct val="80000"/>
        <a:buFont typeface="Wingdings 2" panose="05020102010507070707" pitchFamily="18" charset="2"/>
        <a:buChar char=""/>
        <a:defRPr sz="2800" kern="1200">
          <a:solidFill>
            <a:schemeClr val="tx1"/>
          </a:solidFill>
          <a:latin typeface="+mn-lt"/>
          <a:ea typeface="+mn-ea"/>
          <a:cs typeface="+mn-cs"/>
        </a:defRPr>
      </a:lvl1pPr>
      <a:lvl2pPr marL="547688" indent="-200025" algn="l" rtl="0" eaLnBrk="1" fontAlgn="base" hangingPunct="1">
        <a:spcBef>
          <a:spcPts val="250"/>
        </a:spcBef>
        <a:spcAft>
          <a:spcPct val="0"/>
        </a:spcAft>
        <a:buClr>
          <a:schemeClr val="accent1"/>
        </a:buClr>
        <a:buSzPct val="100000"/>
        <a:buFont typeface="Verdana" panose="020B0604030504040204" pitchFamily="34" charset="0"/>
        <a:buChar char="◦"/>
        <a:defRPr sz="2400" kern="1200">
          <a:solidFill>
            <a:schemeClr val="tx1"/>
          </a:solidFill>
          <a:latin typeface="+mn-lt"/>
          <a:ea typeface="+mn-ea"/>
          <a:cs typeface="+mn-cs"/>
        </a:defRPr>
      </a:lvl2pPr>
      <a:lvl3pPr marL="785813" indent="-182563" algn="l" rtl="0" eaLnBrk="1" fontAlgn="base" hangingPunct="1">
        <a:spcBef>
          <a:spcPts val="250"/>
        </a:spcBef>
        <a:spcAft>
          <a:spcPct val="0"/>
        </a:spcAft>
        <a:buClr>
          <a:srgbClr val="ED3742"/>
        </a:buClr>
        <a:buSzPct val="100000"/>
        <a:buFont typeface="Wingdings 2" panose="05020102010507070707" pitchFamily="18" charset="2"/>
        <a:buChar char=""/>
        <a:defRPr sz="2200" kern="1200">
          <a:solidFill>
            <a:schemeClr val="tx1"/>
          </a:solidFill>
          <a:latin typeface="+mn-lt"/>
          <a:ea typeface="+mn-ea"/>
          <a:cs typeface="+mn-cs"/>
        </a:defRPr>
      </a:lvl3pPr>
      <a:lvl4pPr marL="1023938" indent="-182563" algn="l" rtl="0" eaLnBrk="1" fontAlgn="base" hangingPunct="1">
        <a:spcBef>
          <a:spcPts val="225"/>
        </a:spcBef>
        <a:spcAft>
          <a:spcPct val="0"/>
        </a:spcAft>
        <a:buClr>
          <a:srgbClr val="ED3742"/>
        </a:buClr>
        <a:buSzPct val="112000"/>
        <a:buFont typeface="Verdana" panose="020B0604030504040204" pitchFamily="34" charset="0"/>
        <a:buChar char="◦"/>
        <a:defRPr sz="1900" kern="1200">
          <a:solidFill>
            <a:schemeClr val="tx1"/>
          </a:solidFill>
          <a:latin typeface="+mn-lt"/>
          <a:ea typeface="+mn-ea"/>
          <a:cs typeface="+mn-cs"/>
        </a:defRPr>
      </a:lvl4pPr>
      <a:lvl5pPr marL="1279525" indent="-182563" algn="l" rtl="0" eaLnBrk="1" fontAlgn="base" hangingPunct="1">
        <a:spcBef>
          <a:spcPts val="250"/>
        </a:spcBef>
        <a:spcAft>
          <a:spcPct val="0"/>
        </a:spcAft>
        <a:buClr>
          <a:srgbClr val="4A85BF"/>
        </a:buClr>
        <a:buSzPct val="100000"/>
        <a:buFont typeface="Wingdings 2" panose="05020102010507070707" pitchFamily="18" charset="2"/>
        <a:buChar char=""/>
        <a:defRPr sz="20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4.xml"/><Relationship Id="rId18" Type="http://schemas.openxmlformats.org/officeDocument/2006/relationships/slide" Target="slide25.xml"/><Relationship Id="rId3" Type="http://schemas.openxmlformats.org/officeDocument/2006/relationships/slide" Target="slide4.xml"/><Relationship Id="rId21" Type="http://schemas.openxmlformats.org/officeDocument/2006/relationships/slide" Target="slide16.xml"/><Relationship Id="rId7" Type="http://schemas.openxmlformats.org/officeDocument/2006/relationships/slide" Target="slide8.xml"/><Relationship Id="rId12" Type="http://schemas.openxmlformats.org/officeDocument/2006/relationships/slide" Target="slide13.xml"/><Relationship Id="rId17" Type="http://schemas.openxmlformats.org/officeDocument/2006/relationships/slide" Target="slide24.xml"/><Relationship Id="rId25" Type="http://schemas.openxmlformats.org/officeDocument/2006/relationships/slide" Target="slide20.xml"/><Relationship Id="rId2" Type="http://schemas.openxmlformats.org/officeDocument/2006/relationships/slide" Target="slide3.xml"/><Relationship Id="rId16" Type="http://schemas.openxmlformats.org/officeDocument/2006/relationships/slide" Target="slide23.xml"/><Relationship Id="rId20" Type="http://schemas.openxmlformats.org/officeDocument/2006/relationships/slide" Target="slide15.xml"/><Relationship Id="rId1" Type="http://schemas.openxmlformats.org/officeDocument/2006/relationships/slideLayout" Target="../slideLayouts/slideLayout7.xml"/><Relationship Id="rId6" Type="http://schemas.openxmlformats.org/officeDocument/2006/relationships/slide" Target="slide7.xml"/><Relationship Id="rId11" Type="http://schemas.openxmlformats.org/officeDocument/2006/relationships/slide" Target="slide12.xml"/><Relationship Id="rId24" Type="http://schemas.openxmlformats.org/officeDocument/2006/relationships/slide" Target="slide19.xml"/><Relationship Id="rId5" Type="http://schemas.openxmlformats.org/officeDocument/2006/relationships/slide" Target="slide6.xml"/><Relationship Id="rId15" Type="http://schemas.openxmlformats.org/officeDocument/2006/relationships/slide" Target="slide22.xml"/><Relationship Id="rId23" Type="http://schemas.openxmlformats.org/officeDocument/2006/relationships/slide" Target="slide18.xml"/><Relationship Id="rId10" Type="http://schemas.openxmlformats.org/officeDocument/2006/relationships/slide" Target="slide11.xml"/><Relationship Id="rId19" Type="http://schemas.openxmlformats.org/officeDocument/2006/relationships/slide" Target="slide26.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21.xml"/><Relationship Id="rId22" Type="http://schemas.openxmlformats.org/officeDocument/2006/relationships/slide" Target="slide17.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899591" y="548680"/>
            <a:ext cx="7776865" cy="4616648"/>
          </a:xfrm>
          <a:prstGeom prst="rect">
            <a:avLst/>
          </a:prstGeom>
          <a:noFill/>
        </p:spPr>
        <p:txBody>
          <a:bodyPr>
            <a:spAutoFit/>
          </a:bodyPr>
          <a:lstStyle/>
          <a:p>
            <a:pPr algn="ctr" eaLnBrk="1" fontAlgn="auto" hangingPunct="1">
              <a:spcBef>
                <a:spcPts val="0"/>
              </a:spcBef>
              <a:spcAft>
                <a:spcPts val="0"/>
              </a:spcAft>
              <a:defRPr/>
            </a:pPr>
            <a:r>
              <a:rPr lang="ru-RU" sz="6000" b="1" dirty="0">
                <a:ln w="18000">
                  <a:solidFill>
                    <a:schemeClr val="accent2">
                      <a:satMod val="140000"/>
                    </a:schemeClr>
                  </a:solidFill>
                  <a:prstDash val="solid"/>
                  <a:miter lim="800000"/>
                </a:ln>
                <a:solidFill>
                  <a:schemeClr val="accent2">
                    <a:lumMod val="60000"/>
                    <a:lumOff val="40000"/>
                  </a:schemeClr>
                </a:solidFill>
                <a:effectLst>
                  <a:outerShdw blurRad="25500" dist="23000" dir="7020000" algn="tl">
                    <a:srgbClr val="000000">
                      <a:alpha val="50000"/>
                    </a:srgbClr>
                  </a:outerShdw>
                </a:effectLst>
                <a:latin typeface="+mn-lt"/>
                <a:cs typeface="+mn-cs"/>
              </a:rPr>
              <a:t>Игра-викторина  </a:t>
            </a:r>
          </a:p>
          <a:p>
            <a:pPr algn="ctr" eaLnBrk="1" fontAlgn="auto" hangingPunct="1">
              <a:spcBef>
                <a:spcPts val="0"/>
              </a:spcBef>
              <a:spcAft>
                <a:spcPts val="0"/>
              </a:spcAft>
              <a:defRPr/>
            </a:pPr>
            <a:r>
              <a:rPr lang="ru-RU" sz="6000" b="1" dirty="0">
                <a:ln w="18000">
                  <a:solidFill>
                    <a:schemeClr val="accent2">
                      <a:satMod val="140000"/>
                    </a:schemeClr>
                  </a:solidFill>
                  <a:prstDash val="solid"/>
                  <a:miter lim="800000"/>
                </a:ln>
                <a:solidFill>
                  <a:schemeClr val="accent2">
                    <a:lumMod val="60000"/>
                    <a:lumOff val="40000"/>
                  </a:schemeClr>
                </a:solidFill>
                <a:effectLst>
                  <a:outerShdw blurRad="25500" dist="23000" dir="7020000" algn="tl">
                    <a:srgbClr val="000000">
                      <a:alpha val="50000"/>
                    </a:srgbClr>
                  </a:outerShdw>
                </a:effectLst>
                <a:latin typeface="+mn-lt"/>
                <a:cs typeface="+mn-cs"/>
              </a:rPr>
              <a:t>по английскому языку</a:t>
            </a:r>
          </a:p>
          <a:p>
            <a:pPr algn="ctr" eaLnBrk="1" fontAlgn="auto" hangingPunct="1">
              <a:spcBef>
                <a:spcPts val="0"/>
              </a:spcBef>
              <a:spcAft>
                <a:spcPts val="0"/>
              </a:spcAft>
              <a:defRPr/>
            </a:pPr>
            <a:endParaRPr lang="ru-RU" sz="6000" b="1" dirty="0">
              <a:ln w="18000">
                <a:solidFill>
                  <a:schemeClr val="accent2">
                    <a:satMod val="140000"/>
                  </a:schemeClr>
                </a:solidFill>
                <a:prstDash val="solid"/>
                <a:miter lim="800000"/>
              </a:ln>
              <a:solidFill>
                <a:schemeClr val="accent2">
                  <a:lumMod val="60000"/>
                  <a:lumOff val="40000"/>
                </a:schemeClr>
              </a:solidFill>
              <a:effectLst>
                <a:outerShdw blurRad="25500" dist="23000" dir="7020000" algn="tl">
                  <a:srgbClr val="000000">
                    <a:alpha val="50000"/>
                  </a:srgbClr>
                </a:outerShdw>
              </a:effectLst>
              <a:latin typeface="+mn-lt"/>
              <a:cs typeface="+mn-cs"/>
            </a:endParaRPr>
          </a:p>
          <a:p>
            <a:pPr algn="ctr" eaLnBrk="1" fontAlgn="auto" hangingPunct="1">
              <a:spcBef>
                <a:spcPts val="0"/>
              </a:spcBef>
              <a:spcAft>
                <a:spcPts val="0"/>
              </a:spcAft>
              <a:defRPr/>
            </a:pPr>
            <a:r>
              <a:rPr lang="ru-RU" dirty="0">
                <a:ln w="18000">
                  <a:solidFill>
                    <a:schemeClr val="accent2">
                      <a:satMod val="140000"/>
                    </a:schemeClr>
                  </a:solidFill>
                  <a:prstDash val="solid"/>
                  <a:miter lim="800000"/>
                </a:ln>
                <a:latin typeface="+mj-lt"/>
                <a:cs typeface="+mn-cs"/>
              </a:rPr>
              <a:t>                  </a:t>
            </a:r>
            <a:r>
              <a:rPr lang="ru-RU" dirty="0" err="1">
                <a:ln w="18000">
                  <a:solidFill>
                    <a:schemeClr val="accent2">
                      <a:satMod val="140000"/>
                    </a:schemeClr>
                  </a:solidFill>
                  <a:prstDash val="solid"/>
                  <a:miter lim="800000"/>
                </a:ln>
                <a:latin typeface="+mj-lt"/>
                <a:cs typeface="+mn-cs"/>
              </a:rPr>
              <a:t>Мурадова</a:t>
            </a:r>
            <a:r>
              <a:rPr lang="ru-RU" dirty="0">
                <a:ln w="18000">
                  <a:solidFill>
                    <a:schemeClr val="accent2">
                      <a:satMod val="140000"/>
                    </a:schemeClr>
                  </a:solidFill>
                  <a:prstDash val="solid"/>
                  <a:miter lim="800000"/>
                </a:ln>
                <a:latin typeface="+mj-lt"/>
                <a:cs typeface="+mn-cs"/>
              </a:rPr>
              <a:t> Л.С.</a:t>
            </a:r>
          </a:p>
          <a:p>
            <a:pPr algn="ctr" eaLnBrk="1" fontAlgn="auto" hangingPunct="1">
              <a:spcBef>
                <a:spcPts val="0"/>
              </a:spcBef>
              <a:spcAft>
                <a:spcPts val="0"/>
              </a:spcAft>
              <a:defRPr/>
            </a:pPr>
            <a:r>
              <a:rPr lang="ru-RU" dirty="0">
                <a:ln w="18000">
                  <a:solidFill>
                    <a:schemeClr val="accent2">
                      <a:satMod val="140000"/>
                    </a:schemeClr>
                  </a:solidFill>
                  <a:prstDash val="solid"/>
                  <a:miter lim="800000"/>
                </a:ln>
                <a:latin typeface="+mj-lt"/>
                <a:cs typeface="+mn-cs"/>
              </a:rPr>
              <a:t>                          МБОУ гимназия №5</a:t>
            </a:r>
          </a:p>
          <a:p>
            <a:pPr algn="ctr" eaLnBrk="1" fontAlgn="auto" hangingPunct="1">
              <a:spcBef>
                <a:spcPts val="0"/>
              </a:spcBef>
              <a:spcAft>
                <a:spcPts val="0"/>
              </a:spcAft>
              <a:defRPr/>
            </a:pPr>
            <a:r>
              <a:rPr lang="ru-RU" dirty="0">
                <a:ln w="18000">
                  <a:solidFill>
                    <a:schemeClr val="accent2">
                      <a:satMod val="140000"/>
                    </a:schemeClr>
                  </a:solidFill>
                  <a:prstDash val="solid"/>
                  <a:miter lim="800000"/>
                </a:ln>
                <a:latin typeface="+mj-lt"/>
                <a:cs typeface="+mn-cs"/>
              </a:rPr>
              <a:t>                  </a:t>
            </a:r>
            <a:r>
              <a:rPr lang="ru-RU">
                <a:ln w="18000">
                  <a:solidFill>
                    <a:schemeClr val="accent2">
                      <a:satMod val="140000"/>
                    </a:schemeClr>
                  </a:solidFill>
                  <a:prstDash val="solid"/>
                  <a:miter lim="800000"/>
                </a:ln>
                <a:latin typeface="+mj-lt"/>
                <a:cs typeface="+mn-cs"/>
              </a:rPr>
              <a:t>г.Владикавказ</a:t>
            </a:r>
            <a:endParaRPr lang="ru-RU" dirty="0">
              <a:ln w="24500" cmpd="dbl">
                <a:solidFill>
                  <a:schemeClr val="accent2">
                    <a:shade val="85000"/>
                    <a:satMod val="155000"/>
                  </a:schemeClr>
                </a:solidFill>
                <a:prstDash val="solid"/>
                <a:miter lim="800000"/>
              </a:ln>
              <a:latin typeface="+mj-l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539750" y="549275"/>
            <a:ext cx="80645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4000"/>
              <a:t>HE IS FROM PLANET KRIPTON. HIS PARENTS ON EARTH ARE THE KENTS.HE HAS GOT SUPER POWERS AND HELPS AND PROTECTS THE PEOPLE OF METROPOLIS. HE WORKS AS A REPORTER WITH LOIS LANE.</a:t>
            </a:r>
            <a:endParaRPr lang="ru-RU" altLang="ru-RU" sz="4000"/>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8313" y="534988"/>
            <a:ext cx="7704137"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4"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388350" y="6092825"/>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611188" y="476250"/>
            <a:ext cx="76327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eaLnBrk="1" hangingPunct="1">
              <a:spcBef>
                <a:spcPct val="0"/>
              </a:spcBef>
              <a:buClrTx/>
              <a:buSzTx/>
              <a:buFontTx/>
              <a:buNone/>
            </a:pPr>
            <a:r>
              <a:rPr lang="en-US" altLang="ru-RU" sz="4200"/>
              <a:t>This toy is a character of a  fairy tale. He has got dark hair and big brown eyes. He can march very well. He lives in the playroom. One windy day he was by the window and he fell down in the garden.</a:t>
            </a:r>
            <a:endParaRPr lang="ru-RU" altLang="ru-RU" sz="4200"/>
          </a:p>
        </p:txBody>
      </p:sp>
      <p:sp>
        <p:nvSpPr>
          <p:cNvPr id="5" name="Прямоугольник 4"/>
          <p:cNvSpPr/>
          <p:nvPr/>
        </p:nvSpPr>
        <p:spPr>
          <a:xfrm>
            <a:off x="1214414" y="5750004"/>
            <a:ext cx="6813400" cy="1107996"/>
          </a:xfrm>
          <a:prstGeom prst="rect">
            <a:avLst/>
          </a:prstGeom>
          <a:noFill/>
        </p:spPr>
        <p:txBody>
          <a:bodyPr>
            <a:spAutoFit/>
          </a:bodyPr>
          <a:lstStyle/>
          <a:p>
            <a:pPr algn="ctr" eaLnBrk="1" hangingPunct="1">
              <a:defRPr/>
            </a:pPr>
            <a:r>
              <a:rPr lang="en-US" sz="6600" b="1" kern="10" dirty="0">
                <a:ln w="9525">
                  <a:solidFill>
                    <a:srgbClr val="FFFF00"/>
                  </a:solidFill>
                  <a:round/>
                  <a:headEnd/>
                  <a:tailEnd/>
                </a:ln>
                <a:solidFill>
                  <a:srgbClr val="008080"/>
                </a:solidFill>
                <a:latin typeface="Arial"/>
                <a:cs typeface="Arial"/>
              </a:rPr>
              <a:t>Toy Soldier</a:t>
            </a:r>
            <a:endParaRPr lang="ru-RU" sz="6600" b="1" kern="10" dirty="0">
              <a:ln w="9525">
                <a:solidFill>
                  <a:srgbClr val="FFFF00"/>
                </a:solidFill>
                <a:round/>
                <a:headEnd/>
                <a:tailEnd/>
              </a:ln>
              <a:solidFill>
                <a:srgbClr val="008080"/>
              </a:solidFill>
              <a:latin typeface="Arial"/>
              <a:cs typeface="Arial"/>
            </a:endParaRPr>
          </a:p>
        </p:txBody>
      </p:sp>
      <p:pic>
        <p:nvPicPr>
          <p:cNvPr id="6" name="Picture 6" descr="toy soldie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57250" y="642938"/>
            <a:ext cx="6985000" cy="523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dissolve">
                                      <p:cBhvr>
                                        <p:cTn id="14" dur="1000"/>
                                        <p:tgtEl>
                                          <p:spTgt spid="6"/>
                                        </p:tgtEl>
                                      </p:cBhvr>
                                    </p:animEffect>
                                  </p:childTnLst>
                                </p:cTn>
                              </p:par>
                              <p:par>
                                <p:cTn id="15" presetID="53"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2000" fill="hold"/>
                                        <p:tgtEl>
                                          <p:spTgt spid="5"/>
                                        </p:tgtEl>
                                        <p:attrNameLst>
                                          <p:attrName>ppt_w</p:attrName>
                                        </p:attrNameLst>
                                      </p:cBhvr>
                                      <p:tavLst>
                                        <p:tav tm="0">
                                          <p:val>
                                            <p:fltVal val="0"/>
                                          </p:val>
                                        </p:tav>
                                        <p:tav tm="100000">
                                          <p:val>
                                            <p:strVal val="#ppt_w"/>
                                          </p:val>
                                        </p:tav>
                                      </p:tavLst>
                                    </p:anim>
                                    <p:anim calcmode="lin" valueType="num">
                                      <p:cBhvr>
                                        <p:cTn id="18" dur="2000" fill="hold"/>
                                        <p:tgtEl>
                                          <p:spTgt spid="5"/>
                                        </p:tgtEl>
                                        <p:attrNameLst>
                                          <p:attrName>ppt_h</p:attrName>
                                        </p:attrNameLst>
                                      </p:cBhvr>
                                      <p:tavLst>
                                        <p:tav tm="0">
                                          <p:val>
                                            <p:fltVal val="0"/>
                                          </p:val>
                                        </p:tav>
                                        <p:tav tm="100000">
                                          <p:val>
                                            <p:strVal val="#ppt_h"/>
                                          </p:val>
                                        </p:tav>
                                      </p:tavLst>
                                    </p:anim>
                                    <p:animEffect transition="in" filter="fad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468313" y="620713"/>
            <a:ext cx="820737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4000"/>
              <a:t>This funny mouse is a character of an American cartoon by Walt Disney. The mouse is very clever, but he always has a lot of problems with a cat. He often has to run away from the cat.</a:t>
            </a:r>
            <a:endParaRPr lang="ru-RU" altLang="ru-RU" sz="4000"/>
          </a:p>
        </p:txBody>
      </p:sp>
      <p:pic>
        <p:nvPicPr>
          <p:cNvPr id="6146" name="Picture 2" descr="http://sevelina.ru/images/uploads/2012/06/092.gif"/>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1071563" y="500063"/>
            <a:ext cx="7021512"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6146"/>
                                        </p:tgtEl>
                                        <p:attrNameLst>
                                          <p:attrName>style.visibility</p:attrName>
                                        </p:attrNameLst>
                                      </p:cBhvr>
                                      <p:to>
                                        <p:strVal val="visible"/>
                                      </p:to>
                                    </p:set>
                                    <p:animEffect transition="in" filter="dissolve">
                                      <p:cBhvr>
                                        <p:cTn id="14" dur="1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323850" y="333375"/>
            <a:ext cx="80645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4000"/>
              <a:t>This is a boy. He hasn’t got parents. His parents were magicians and an angry man killed them. The boy is very brave and clever. He goes to magic school. He can do a lot of magic tricks. He has got two friends, a boy and a girl. They always help him.</a:t>
            </a:r>
            <a:endParaRPr lang="ru-RU" altLang="ru-RU" sz="4000"/>
          </a:p>
          <a:p>
            <a:pPr algn="ctr" eaLnBrk="1" hangingPunct="1">
              <a:spcBef>
                <a:spcPct val="0"/>
              </a:spcBef>
              <a:buClrTx/>
              <a:buSzTx/>
              <a:buFontTx/>
              <a:buNone/>
            </a:pPr>
            <a:endParaRPr lang="ru-RU" altLang="ru-RU" sz="4000"/>
          </a:p>
        </p:txBody>
      </p:sp>
      <p:pic>
        <p:nvPicPr>
          <p:cNvPr id="19458" name="Picture 2" descr="http://img.ezinemark.com/imagemanager2/files/30006024/2011/10/2011-10-31-15-23-08-6-we-fans-around-the-world-will-forever-engrave-in.jpe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14375" y="500063"/>
            <a:ext cx="7273925" cy="545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19458"/>
                                        </p:tgtEl>
                                        <p:attrNameLst>
                                          <p:attrName>style.visibility</p:attrName>
                                        </p:attrNameLst>
                                      </p:cBhvr>
                                      <p:to>
                                        <p:strVal val="visible"/>
                                      </p:to>
                                    </p:set>
                                    <p:animEffect transition="in" filter="dissolve">
                                      <p:cBhvr>
                                        <p:cTn id="14" dur="10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468313" y="333375"/>
            <a:ext cx="820737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4000"/>
              <a:t>She is a very beautiful girl. She has got a father, but she hasn’t got a mother. Her stepmother and her two stepsisters are very angry and greedy. A fairy helps her to go to the ball and meet a prince.</a:t>
            </a:r>
            <a:endParaRPr lang="ru-RU" altLang="ru-RU" sz="4000"/>
          </a:p>
        </p:txBody>
      </p:sp>
      <p:pic>
        <p:nvPicPr>
          <p:cNvPr id="18434" name="Picture 2" descr="http://www.colaccinemas.com.au/SharedContent/PYSvwAgDrkyPpo3nY8ksIg.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71688" y="333375"/>
            <a:ext cx="4606925" cy="619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18434"/>
                                        </p:tgtEl>
                                        <p:attrNameLst>
                                          <p:attrName>style.visibility</p:attrName>
                                        </p:attrNameLst>
                                      </p:cBhvr>
                                      <p:to>
                                        <p:strVal val="visible"/>
                                      </p:to>
                                    </p:set>
                                    <p:animEffect transition="in" filter="dissolve">
                                      <p:cBhvr>
                                        <p:cTn id="14" dur="10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316913" y="5876925"/>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827088" y="981075"/>
            <a:ext cx="72009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6000"/>
              <a:t>How can you tell a gorilla is angry?</a:t>
            </a:r>
            <a:endParaRPr lang="ru-RU" altLang="ru-RU" sz="6000"/>
          </a:p>
        </p:txBody>
      </p:sp>
      <p:sp>
        <p:nvSpPr>
          <p:cNvPr id="4" name="Прямоугольник 3"/>
          <p:cNvSpPr/>
          <p:nvPr/>
        </p:nvSpPr>
        <p:spPr>
          <a:xfrm>
            <a:off x="1172101" y="4221088"/>
            <a:ext cx="7396577" cy="769441"/>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fontAlgn="auto" hangingPunct="1">
              <a:spcBef>
                <a:spcPts val="0"/>
              </a:spcBef>
              <a:spcAft>
                <a:spcPts val="0"/>
              </a:spcAft>
              <a:defRPr/>
            </a:pPr>
            <a:r>
              <a:rPr lang="en-US" sz="4400" b="1" dirty="0">
                <a:ln w="11430"/>
                <a:solidFill>
                  <a:srgbClr val="0000FF"/>
                </a:solidFill>
                <a:effectLst>
                  <a:outerShdw blurRad="80000" dist="40000" dir="5040000" algn="tl">
                    <a:srgbClr val="000000">
                      <a:alpha val="30000"/>
                    </a:srgbClr>
                  </a:outerShdw>
                </a:effectLst>
                <a:latin typeface="+mn-lt"/>
                <a:cs typeface="+mn-cs"/>
              </a:rPr>
              <a:t>It sticks its tongue out</a:t>
            </a:r>
            <a:endParaRPr lang="ru-RU" sz="4400" b="1" dirty="0">
              <a:ln w="11430"/>
              <a:solidFill>
                <a:srgbClr val="0000FF"/>
              </a:solidFill>
              <a:effectLst>
                <a:outerShdw blurRad="80000" dist="40000" dir="5040000" algn="tl">
                  <a:srgbClr val="000000">
                    <a:alpha val="30000"/>
                  </a:srgbClr>
                </a:outerShdw>
              </a:effectLst>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755650" y="1052513"/>
            <a:ext cx="76327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6000"/>
              <a:t>How much does a panda weigh at birth?</a:t>
            </a:r>
            <a:endParaRPr lang="ru-RU" altLang="ru-RU" sz="6000"/>
          </a:p>
        </p:txBody>
      </p:sp>
      <p:sp>
        <p:nvSpPr>
          <p:cNvPr id="4" name="Прямоугольник 3"/>
          <p:cNvSpPr/>
          <p:nvPr/>
        </p:nvSpPr>
        <p:spPr>
          <a:xfrm>
            <a:off x="1706535" y="4071942"/>
            <a:ext cx="6340197"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fontAlgn="auto" hangingPunct="1">
              <a:spcBef>
                <a:spcPts val="0"/>
              </a:spcBef>
              <a:spcAft>
                <a:spcPts val="0"/>
              </a:spcAft>
              <a:defRPr/>
            </a:pPr>
            <a:r>
              <a:rPr lang="en-US" sz="5400" b="1" dirty="0">
                <a:ln w="11430"/>
                <a:solidFill>
                  <a:srgbClr val="0000FF"/>
                </a:solidFill>
                <a:effectLst>
                  <a:outerShdw blurRad="80000" dist="40000" dir="5040000" algn="tl">
                    <a:srgbClr val="000000">
                      <a:alpha val="30000"/>
                    </a:srgbClr>
                  </a:outerShdw>
                </a:effectLst>
                <a:latin typeface="+mn-lt"/>
                <a:cs typeface="+mn-cs"/>
              </a:rPr>
              <a:t>Only 120 grams</a:t>
            </a:r>
            <a:endParaRPr lang="ru-RU" sz="5400" b="1" dirty="0">
              <a:ln w="11430"/>
              <a:solidFill>
                <a:srgbClr val="0000FF"/>
              </a:solidFill>
              <a:effectLst>
                <a:outerShdw blurRad="80000" dist="40000" dir="5040000" algn="tl">
                  <a:srgbClr val="000000">
                    <a:alpha val="30000"/>
                  </a:srgbClr>
                </a:outerShdw>
              </a:effectLst>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1331913" y="836613"/>
            <a:ext cx="7056437"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6000"/>
              <a:t>The  cheetah can run up to…</a:t>
            </a:r>
            <a:endParaRPr lang="ru-RU" altLang="ru-RU" sz="6000"/>
          </a:p>
        </p:txBody>
      </p:sp>
      <p:sp>
        <p:nvSpPr>
          <p:cNvPr id="4" name="Прямоугольник 3"/>
          <p:cNvSpPr/>
          <p:nvPr/>
        </p:nvSpPr>
        <p:spPr>
          <a:xfrm>
            <a:off x="2220237" y="2967335"/>
            <a:ext cx="4926350" cy="1107996"/>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fontAlgn="auto" hangingPunct="1">
              <a:spcBef>
                <a:spcPts val="0"/>
              </a:spcBef>
              <a:spcAft>
                <a:spcPts val="0"/>
              </a:spcAft>
              <a:defRPr/>
            </a:pPr>
            <a:r>
              <a:rPr lang="en-US" sz="6600" b="1" dirty="0">
                <a:ln w="11430"/>
                <a:solidFill>
                  <a:srgbClr val="0000FF"/>
                </a:solidFill>
                <a:effectLst>
                  <a:outerShdw blurRad="80000" dist="40000" dir="5040000" algn="tl">
                    <a:srgbClr val="000000">
                      <a:alpha val="30000"/>
                    </a:srgbClr>
                  </a:outerShdw>
                </a:effectLst>
                <a:latin typeface="+mn-lt"/>
                <a:cs typeface="+mn-cs"/>
              </a:rPr>
              <a:t>110 km/h</a:t>
            </a:r>
            <a:endParaRPr lang="ru-RU" sz="6600" b="1" dirty="0">
              <a:ln w="11430"/>
              <a:solidFill>
                <a:srgbClr val="0000FF"/>
              </a:solidFill>
              <a:effectLst>
                <a:outerShdw blurRad="80000" dist="40000" dir="5040000" algn="tl">
                  <a:srgbClr val="000000">
                    <a:alpha val="30000"/>
                  </a:srgbClr>
                </a:outerShdw>
              </a:effectLst>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1187450" y="1052513"/>
            <a:ext cx="720090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6000"/>
              <a:t>What animal is smaller than a whale, but bigger than a dolphin?</a:t>
            </a:r>
            <a:endParaRPr lang="ru-RU" altLang="ru-RU" sz="6000"/>
          </a:p>
        </p:txBody>
      </p:sp>
      <p:pic>
        <p:nvPicPr>
          <p:cNvPr id="5" name="Picture 5" descr="Sea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85875" y="857250"/>
            <a:ext cx="7056438" cy="451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1357290" y="3929066"/>
            <a:ext cx="6715172" cy="1938992"/>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hangingPunct="1">
              <a:defRPr/>
            </a:pPr>
            <a:r>
              <a:rPr lang="en-US" sz="12000" b="1" kern="10" dirty="0">
                <a:ln w="9525">
                  <a:solidFill>
                    <a:srgbClr val="FFFF00"/>
                  </a:solidFill>
                  <a:round/>
                  <a:headEnd/>
                  <a:tailEnd/>
                </a:ln>
                <a:solidFill>
                  <a:srgbClr val="008080"/>
                </a:solidFill>
                <a:latin typeface="Arial"/>
                <a:cs typeface="Arial"/>
              </a:rPr>
              <a:t>Seal</a:t>
            </a:r>
            <a:endParaRPr lang="ru-RU" sz="12000" b="1" kern="10" dirty="0">
              <a:ln w="9525">
                <a:solidFill>
                  <a:srgbClr val="FFFF00"/>
                </a:solidFill>
                <a:round/>
                <a:headEnd/>
                <a:tailEnd/>
              </a:ln>
              <a:solidFill>
                <a:srgbClr val="008080"/>
              </a:solidFill>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dissolve">
                                      <p:cBhvr>
                                        <p:cTn id="14" dur="1000"/>
                                        <p:tgtEl>
                                          <p:spTgt spid="5"/>
                                        </p:tgtEl>
                                      </p:cBhvr>
                                    </p:animEffect>
                                  </p:childTnLst>
                                </p:cTn>
                              </p:par>
                            </p:childTnLst>
                          </p:cTn>
                        </p:par>
                        <p:par>
                          <p:cTn id="15" fill="hold" nodeType="afterGroup">
                            <p:stCondLst>
                              <p:cond delay="1000"/>
                            </p:stCondLst>
                            <p:childTnLst>
                              <p:par>
                                <p:cTn id="16" presetID="53" presetClass="entr" presetSubtype="1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250" fill="hold"/>
                                        <p:tgtEl>
                                          <p:spTgt spid="4"/>
                                        </p:tgtEl>
                                        <p:attrNameLst>
                                          <p:attrName>ppt_w</p:attrName>
                                        </p:attrNameLst>
                                      </p:cBhvr>
                                      <p:tavLst>
                                        <p:tav tm="0">
                                          <p:val>
                                            <p:fltVal val="0"/>
                                          </p:val>
                                        </p:tav>
                                        <p:tav tm="100000">
                                          <p:val>
                                            <p:strVal val="#ppt_w"/>
                                          </p:val>
                                        </p:tav>
                                      </p:tavLst>
                                    </p:anim>
                                    <p:anim calcmode="lin" valueType="num">
                                      <p:cBhvr>
                                        <p:cTn id="19" dur="1250" fill="hold"/>
                                        <p:tgtEl>
                                          <p:spTgt spid="4"/>
                                        </p:tgtEl>
                                        <p:attrNameLst>
                                          <p:attrName>ppt_h</p:attrName>
                                        </p:attrNameLst>
                                      </p:cBhvr>
                                      <p:tavLst>
                                        <p:tav tm="0">
                                          <p:val>
                                            <p:fltVal val="0"/>
                                          </p:val>
                                        </p:tav>
                                        <p:tav tm="100000">
                                          <p:val>
                                            <p:strVal val="#ppt_h"/>
                                          </p:val>
                                        </p:tav>
                                      </p:tavLst>
                                    </p:anim>
                                    <p:animEffect transition="in" filter="fade">
                                      <p:cBhvr>
                                        <p:cTn id="20"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611188" y="981075"/>
            <a:ext cx="7993062"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6000"/>
              <a:t>Another word for a dollar is a …</a:t>
            </a:r>
            <a:endParaRPr lang="ru-RU" altLang="ru-RU" sz="6000"/>
          </a:p>
        </p:txBody>
      </p:sp>
      <p:sp>
        <p:nvSpPr>
          <p:cNvPr id="4" name="Прямоугольник 3"/>
          <p:cNvSpPr/>
          <p:nvPr/>
        </p:nvSpPr>
        <p:spPr>
          <a:xfrm>
            <a:off x="428596" y="4071942"/>
            <a:ext cx="8358246" cy="769441"/>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hangingPunct="1">
              <a:defRPr/>
            </a:pPr>
            <a:r>
              <a:rPr lang="en-US" sz="4400" b="1" kern="10" dirty="0">
                <a:ln w="9525">
                  <a:solidFill>
                    <a:srgbClr val="FFFF00"/>
                  </a:solidFill>
                  <a:round/>
                  <a:headEnd/>
                  <a:tailEnd/>
                </a:ln>
                <a:solidFill>
                  <a:srgbClr val="0000FF"/>
                </a:solidFill>
                <a:latin typeface="Arial"/>
                <a:cs typeface="Arial"/>
              </a:rPr>
              <a:t>buck</a:t>
            </a:r>
            <a:endParaRPr lang="ru-RU" sz="4400" b="1" kern="10" dirty="0">
              <a:ln w="9525">
                <a:solidFill>
                  <a:srgbClr val="FFFF00"/>
                </a:solidFill>
                <a:round/>
                <a:headEnd/>
                <a:tailEnd/>
              </a:ln>
              <a:solidFill>
                <a:srgbClr val="0000FF"/>
              </a:solidFill>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07950" y="836613"/>
          <a:ext cx="8640763" cy="4537075"/>
        </p:xfrm>
        <a:graphic>
          <a:graphicData uri="http://schemas.openxmlformats.org/drawingml/2006/table">
            <a:tbl>
              <a:tblPr firstRow="1" bandRow="1">
                <a:tableStyleId>{16D9F66E-5EB9-4882-86FB-DCBF35E3C3E4}</a:tableStyleId>
              </a:tblPr>
              <a:tblGrid>
                <a:gridCol w="1728153"/>
                <a:gridCol w="1080095"/>
                <a:gridCol w="1080095"/>
                <a:gridCol w="1152102"/>
                <a:gridCol w="1152102"/>
                <a:gridCol w="1224108"/>
                <a:gridCol w="1224108"/>
              </a:tblGrid>
              <a:tr h="1188696">
                <a:tc>
                  <a:txBody>
                    <a:bodyPr/>
                    <a:lstStyle/>
                    <a:p>
                      <a:pPr algn="ctr"/>
                      <a:r>
                        <a:rPr lang="en-US" sz="2400" b="0" dirty="0" smtClean="0"/>
                        <a:t>Let`s say tongue</a:t>
                      </a:r>
                      <a:r>
                        <a:rPr lang="ru-RU" sz="2400" b="0" baseline="0" dirty="0" smtClean="0"/>
                        <a:t> </a:t>
                      </a:r>
                      <a:r>
                        <a:rPr lang="en-US" sz="2400" b="0" baseline="0" dirty="0" smtClean="0"/>
                        <a:t>twisters</a:t>
                      </a:r>
                      <a:endParaRPr lang="ru-RU" sz="2400" b="0" dirty="0"/>
                    </a:p>
                  </a:txBody>
                  <a:tcPr marL="91438" marR="91438" marT="45709" marB="45709"/>
                </a:tc>
                <a:tc>
                  <a:txBody>
                    <a:bodyPr/>
                    <a:lstStyle/>
                    <a:p>
                      <a:pPr algn="ctr"/>
                      <a:r>
                        <a:rPr lang="en-US" sz="4800" b="0" dirty="0" smtClean="0">
                          <a:solidFill>
                            <a:srgbClr val="00B050"/>
                          </a:solidFill>
                          <a:hlinkClick r:id="rId2" action="ppaction://hlinksldjump"/>
                        </a:rPr>
                        <a:t>10</a:t>
                      </a:r>
                      <a:endParaRPr lang="ru-RU" sz="4800" b="0" dirty="0">
                        <a:solidFill>
                          <a:srgbClr val="00B050"/>
                        </a:solidFill>
                      </a:endParaRPr>
                    </a:p>
                  </a:txBody>
                  <a:tcPr marL="91438" marR="91438" marT="45709" marB="45709"/>
                </a:tc>
                <a:tc>
                  <a:txBody>
                    <a:bodyPr/>
                    <a:lstStyle/>
                    <a:p>
                      <a:pPr algn="ctr"/>
                      <a:r>
                        <a:rPr lang="en-US" sz="4800" b="0" dirty="0" smtClean="0">
                          <a:hlinkClick r:id="rId3" action="ppaction://hlinksldjump"/>
                        </a:rPr>
                        <a:t>20</a:t>
                      </a:r>
                      <a:endParaRPr lang="ru-RU" sz="4800" b="0" dirty="0"/>
                    </a:p>
                  </a:txBody>
                  <a:tcPr marL="91438" marR="91438" marT="45709" marB="45709"/>
                </a:tc>
                <a:tc>
                  <a:txBody>
                    <a:bodyPr/>
                    <a:lstStyle/>
                    <a:p>
                      <a:pPr algn="ctr"/>
                      <a:r>
                        <a:rPr lang="en-US" sz="4800" b="0" dirty="0" smtClean="0">
                          <a:hlinkClick r:id="rId4" action="ppaction://hlinksldjump"/>
                        </a:rPr>
                        <a:t>30</a:t>
                      </a:r>
                      <a:endParaRPr lang="ru-RU" sz="4800" b="0" dirty="0"/>
                    </a:p>
                  </a:txBody>
                  <a:tcPr marL="91438" marR="91438" marT="45709" marB="45709"/>
                </a:tc>
                <a:tc>
                  <a:txBody>
                    <a:bodyPr/>
                    <a:lstStyle/>
                    <a:p>
                      <a:pPr algn="ctr"/>
                      <a:r>
                        <a:rPr lang="en-US" sz="4800" b="0" dirty="0" smtClean="0">
                          <a:hlinkClick r:id="rId5" action="ppaction://hlinksldjump"/>
                        </a:rPr>
                        <a:t>40</a:t>
                      </a:r>
                      <a:endParaRPr lang="ru-RU" sz="4800" b="0" dirty="0"/>
                    </a:p>
                  </a:txBody>
                  <a:tcPr marL="91438" marR="91438" marT="45709" marB="45709"/>
                </a:tc>
                <a:tc>
                  <a:txBody>
                    <a:bodyPr/>
                    <a:lstStyle/>
                    <a:p>
                      <a:pPr algn="ctr"/>
                      <a:r>
                        <a:rPr lang="en-US" sz="4800" b="0" dirty="0" smtClean="0">
                          <a:hlinkClick r:id="rId6" action="ppaction://hlinksldjump"/>
                        </a:rPr>
                        <a:t>50</a:t>
                      </a:r>
                      <a:endParaRPr lang="ru-RU" sz="4800" b="0" dirty="0"/>
                    </a:p>
                  </a:txBody>
                  <a:tcPr marL="91438" marR="91438" marT="45709" marB="45709"/>
                </a:tc>
                <a:tc>
                  <a:txBody>
                    <a:bodyPr/>
                    <a:lstStyle/>
                    <a:p>
                      <a:pPr algn="ctr"/>
                      <a:r>
                        <a:rPr lang="en-US" sz="4800" b="0" dirty="0" smtClean="0">
                          <a:hlinkClick r:id="rId7" action="ppaction://hlinksldjump"/>
                        </a:rPr>
                        <a:t>60</a:t>
                      </a:r>
                      <a:endParaRPr lang="ru-RU" sz="4800" b="0" dirty="0"/>
                    </a:p>
                  </a:txBody>
                  <a:tcPr marL="91438" marR="91438" marT="45709" marB="45709"/>
                </a:tc>
              </a:tr>
              <a:tr h="1079842">
                <a:tc>
                  <a:txBody>
                    <a:bodyPr/>
                    <a:lstStyle/>
                    <a:p>
                      <a:pPr algn="ctr"/>
                      <a:r>
                        <a:rPr lang="en-US" sz="2000" dirty="0" smtClean="0"/>
                        <a:t>The</a:t>
                      </a:r>
                      <a:r>
                        <a:rPr lang="en-US" sz="2000" baseline="0" dirty="0" smtClean="0"/>
                        <a:t> famous characters</a:t>
                      </a:r>
                      <a:endParaRPr lang="ru-RU" sz="2000" dirty="0"/>
                    </a:p>
                  </a:txBody>
                  <a:tcPr marL="91438" marR="91438" marT="45709" marB="45709"/>
                </a:tc>
                <a:tc>
                  <a:txBody>
                    <a:bodyPr/>
                    <a:lstStyle/>
                    <a:p>
                      <a:pPr algn="ctr"/>
                      <a:r>
                        <a:rPr lang="en-US" sz="4800" dirty="0" smtClean="0">
                          <a:hlinkClick r:id="rId8" action="ppaction://hlinksldjump"/>
                        </a:rPr>
                        <a:t>10</a:t>
                      </a:r>
                      <a:endParaRPr lang="ru-RU" sz="4800" dirty="0"/>
                    </a:p>
                  </a:txBody>
                  <a:tcPr marL="91438" marR="91438" marT="45709" marB="45709"/>
                </a:tc>
                <a:tc>
                  <a:txBody>
                    <a:bodyPr/>
                    <a:lstStyle/>
                    <a:p>
                      <a:pPr algn="ctr"/>
                      <a:r>
                        <a:rPr lang="en-US" sz="4800" dirty="0" smtClean="0">
                          <a:hlinkClick r:id="rId9" action="ppaction://hlinksldjump"/>
                        </a:rPr>
                        <a:t>20</a:t>
                      </a:r>
                      <a:endParaRPr lang="ru-RU" sz="4800" dirty="0"/>
                    </a:p>
                  </a:txBody>
                  <a:tcPr marL="91438" marR="91438" marT="45709" marB="45709"/>
                </a:tc>
                <a:tc>
                  <a:txBody>
                    <a:bodyPr/>
                    <a:lstStyle/>
                    <a:p>
                      <a:pPr algn="ctr"/>
                      <a:r>
                        <a:rPr lang="en-US" sz="4800" dirty="0" smtClean="0">
                          <a:hlinkClick r:id="rId10" action="ppaction://hlinksldjump"/>
                        </a:rPr>
                        <a:t>30</a:t>
                      </a:r>
                      <a:endParaRPr lang="ru-RU" sz="4800" dirty="0"/>
                    </a:p>
                  </a:txBody>
                  <a:tcPr marL="91438" marR="91438" marT="45709" marB="45709"/>
                </a:tc>
                <a:tc>
                  <a:txBody>
                    <a:bodyPr/>
                    <a:lstStyle/>
                    <a:p>
                      <a:pPr algn="ctr"/>
                      <a:r>
                        <a:rPr lang="en-US" sz="4800" dirty="0" smtClean="0">
                          <a:hlinkClick r:id="rId11" action="ppaction://hlinksldjump"/>
                        </a:rPr>
                        <a:t>40</a:t>
                      </a:r>
                      <a:endParaRPr lang="ru-RU" sz="4800" dirty="0"/>
                    </a:p>
                  </a:txBody>
                  <a:tcPr marL="91438" marR="91438" marT="45709" marB="45709"/>
                </a:tc>
                <a:tc>
                  <a:txBody>
                    <a:bodyPr/>
                    <a:lstStyle/>
                    <a:p>
                      <a:pPr algn="ctr"/>
                      <a:r>
                        <a:rPr lang="en-US" sz="4800" dirty="0" smtClean="0">
                          <a:hlinkClick r:id="rId12" action="ppaction://hlinksldjump"/>
                        </a:rPr>
                        <a:t>50</a:t>
                      </a:r>
                      <a:endParaRPr lang="ru-RU" sz="4800" dirty="0"/>
                    </a:p>
                  </a:txBody>
                  <a:tcPr marL="91438" marR="91438" marT="45709" marB="45709"/>
                </a:tc>
                <a:tc>
                  <a:txBody>
                    <a:bodyPr/>
                    <a:lstStyle/>
                    <a:p>
                      <a:pPr algn="ctr"/>
                      <a:r>
                        <a:rPr lang="en-US" sz="4800" dirty="0" smtClean="0">
                          <a:hlinkClick r:id="rId13" action="ppaction://hlinksldjump"/>
                        </a:rPr>
                        <a:t>60</a:t>
                      </a:r>
                      <a:endParaRPr lang="ru-RU" sz="4800" dirty="0"/>
                    </a:p>
                  </a:txBody>
                  <a:tcPr marL="91438" marR="91438" marT="45709" marB="45709"/>
                </a:tc>
              </a:tr>
              <a:tr h="1079842">
                <a:tc>
                  <a:txBody>
                    <a:bodyPr/>
                    <a:lstStyle/>
                    <a:p>
                      <a:pPr algn="ctr"/>
                      <a:r>
                        <a:rPr lang="en-US" sz="2400" dirty="0" smtClean="0"/>
                        <a:t>Grammar </a:t>
                      </a:r>
                      <a:r>
                        <a:rPr lang="en-US" sz="2400" baseline="0" dirty="0" smtClean="0"/>
                        <a:t> practice</a:t>
                      </a:r>
                      <a:endParaRPr lang="ru-RU" sz="2400" dirty="0"/>
                    </a:p>
                  </a:txBody>
                  <a:tcPr marL="91438" marR="91438" marT="45709" marB="45709"/>
                </a:tc>
                <a:tc>
                  <a:txBody>
                    <a:bodyPr/>
                    <a:lstStyle/>
                    <a:p>
                      <a:pPr algn="ctr"/>
                      <a:r>
                        <a:rPr lang="en-US" sz="4800" dirty="0" smtClean="0">
                          <a:hlinkClick r:id="rId14" action="ppaction://hlinksldjump"/>
                        </a:rPr>
                        <a:t>10</a:t>
                      </a:r>
                      <a:endParaRPr lang="ru-RU" sz="4800" dirty="0"/>
                    </a:p>
                  </a:txBody>
                  <a:tcPr marL="91438" marR="91438" marT="45709" marB="45709"/>
                </a:tc>
                <a:tc>
                  <a:txBody>
                    <a:bodyPr/>
                    <a:lstStyle/>
                    <a:p>
                      <a:pPr algn="ctr"/>
                      <a:r>
                        <a:rPr lang="en-US" sz="4800" dirty="0" smtClean="0">
                          <a:hlinkClick r:id="rId15" action="ppaction://hlinksldjump"/>
                        </a:rPr>
                        <a:t>20</a:t>
                      </a:r>
                      <a:endParaRPr lang="ru-RU" sz="4800" dirty="0"/>
                    </a:p>
                  </a:txBody>
                  <a:tcPr marL="91438" marR="91438" marT="45709" marB="45709"/>
                </a:tc>
                <a:tc>
                  <a:txBody>
                    <a:bodyPr/>
                    <a:lstStyle/>
                    <a:p>
                      <a:pPr algn="ctr"/>
                      <a:r>
                        <a:rPr lang="en-US" sz="4800" dirty="0" smtClean="0">
                          <a:hlinkClick r:id="rId16" action="ppaction://hlinksldjump"/>
                        </a:rPr>
                        <a:t>30</a:t>
                      </a:r>
                      <a:endParaRPr lang="ru-RU" sz="4800" dirty="0"/>
                    </a:p>
                  </a:txBody>
                  <a:tcPr marL="91438" marR="91438" marT="45709" marB="45709"/>
                </a:tc>
                <a:tc>
                  <a:txBody>
                    <a:bodyPr/>
                    <a:lstStyle/>
                    <a:p>
                      <a:pPr algn="ctr"/>
                      <a:r>
                        <a:rPr lang="en-US" sz="4800" dirty="0" smtClean="0">
                          <a:hlinkClick r:id="rId17" action="ppaction://hlinksldjump"/>
                        </a:rPr>
                        <a:t>40</a:t>
                      </a:r>
                      <a:endParaRPr lang="ru-RU" sz="4800" dirty="0"/>
                    </a:p>
                  </a:txBody>
                  <a:tcPr marL="91438" marR="91438" marT="45709" marB="45709"/>
                </a:tc>
                <a:tc>
                  <a:txBody>
                    <a:bodyPr/>
                    <a:lstStyle/>
                    <a:p>
                      <a:pPr algn="ctr"/>
                      <a:r>
                        <a:rPr lang="en-US" sz="4800" dirty="0" smtClean="0">
                          <a:hlinkClick r:id="rId18" action="ppaction://hlinksldjump"/>
                        </a:rPr>
                        <a:t>50</a:t>
                      </a:r>
                      <a:endParaRPr lang="ru-RU" sz="4800" dirty="0"/>
                    </a:p>
                  </a:txBody>
                  <a:tcPr marL="91438" marR="91438" marT="45709" marB="45709"/>
                </a:tc>
                <a:tc>
                  <a:txBody>
                    <a:bodyPr/>
                    <a:lstStyle/>
                    <a:p>
                      <a:pPr algn="ctr"/>
                      <a:r>
                        <a:rPr lang="en-US" sz="4800" dirty="0" smtClean="0">
                          <a:hlinkClick r:id="rId19" action="ppaction://hlinksldjump"/>
                        </a:rPr>
                        <a:t>60</a:t>
                      </a:r>
                      <a:endParaRPr lang="ru-RU" sz="4800" dirty="0"/>
                    </a:p>
                  </a:txBody>
                  <a:tcPr marL="91438" marR="91438" marT="45709" marB="45709"/>
                </a:tc>
              </a:tr>
              <a:tr h="1188696">
                <a:tc>
                  <a:txBody>
                    <a:bodyPr/>
                    <a:lstStyle/>
                    <a:p>
                      <a:pPr algn="ctr"/>
                      <a:r>
                        <a:rPr lang="en-US" sz="2400" dirty="0" smtClean="0"/>
                        <a:t>Answer the questions</a:t>
                      </a:r>
                      <a:endParaRPr lang="ru-RU" sz="2400" dirty="0"/>
                    </a:p>
                  </a:txBody>
                  <a:tcPr marL="91438" marR="91438" marT="45709" marB="45709"/>
                </a:tc>
                <a:tc>
                  <a:txBody>
                    <a:bodyPr/>
                    <a:lstStyle/>
                    <a:p>
                      <a:pPr algn="ctr"/>
                      <a:r>
                        <a:rPr lang="en-US" sz="4800" dirty="0" smtClean="0">
                          <a:hlinkClick r:id="rId20" action="ppaction://hlinksldjump"/>
                        </a:rPr>
                        <a:t>10</a:t>
                      </a:r>
                      <a:endParaRPr lang="ru-RU" sz="4800" dirty="0"/>
                    </a:p>
                  </a:txBody>
                  <a:tcPr marL="91438" marR="91438" marT="45709" marB="45709"/>
                </a:tc>
                <a:tc>
                  <a:txBody>
                    <a:bodyPr/>
                    <a:lstStyle/>
                    <a:p>
                      <a:pPr algn="ctr"/>
                      <a:r>
                        <a:rPr lang="en-US" sz="4800" dirty="0" smtClean="0">
                          <a:hlinkClick r:id="rId21" action="ppaction://hlinksldjump"/>
                        </a:rPr>
                        <a:t>20</a:t>
                      </a:r>
                      <a:endParaRPr lang="ru-RU" sz="4800" dirty="0"/>
                    </a:p>
                  </a:txBody>
                  <a:tcPr marL="91438" marR="91438" marT="45709" marB="45709"/>
                </a:tc>
                <a:tc>
                  <a:txBody>
                    <a:bodyPr/>
                    <a:lstStyle/>
                    <a:p>
                      <a:pPr algn="ctr"/>
                      <a:r>
                        <a:rPr lang="en-US" sz="4800" dirty="0" smtClean="0">
                          <a:hlinkClick r:id="rId22" action="ppaction://hlinksldjump"/>
                        </a:rPr>
                        <a:t>30</a:t>
                      </a:r>
                      <a:endParaRPr lang="ru-RU" sz="4800" dirty="0"/>
                    </a:p>
                  </a:txBody>
                  <a:tcPr marL="91438" marR="91438" marT="45709" marB="45709"/>
                </a:tc>
                <a:tc>
                  <a:txBody>
                    <a:bodyPr/>
                    <a:lstStyle/>
                    <a:p>
                      <a:pPr algn="ctr"/>
                      <a:r>
                        <a:rPr lang="en-US" sz="4800" dirty="0" smtClean="0">
                          <a:hlinkClick r:id="rId23" action="ppaction://hlinksldjump"/>
                        </a:rPr>
                        <a:t>40</a:t>
                      </a:r>
                      <a:endParaRPr lang="ru-RU" sz="4800" dirty="0"/>
                    </a:p>
                  </a:txBody>
                  <a:tcPr marL="91438" marR="91438" marT="45709" marB="45709"/>
                </a:tc>
                <a:tc>
                  <a:txBody>
                    <a:bodyPr/>
                    <a:lstStyle/>
                    <a:p>
                      <a:pPr algn="ctr"/>
                      <a:r>
                        <a:rPr lang="en-US" sz="4800" dirty="0" smtClean="0">
                          <a:hlinkClick r:id="rId24" action="ppaction://hlinksldjump"/>
                        </a:rPr>
                        <a:t>50</a:t>
                      </a:r>
                      <a:endParaRPr lang="ru-RU" sz="4800" dirty="0"/>
                    </a:p>
                  </a:txBody>
                  <a:tcPr marL="91438" marR="91438" marT="45709" marB="45709"/>
                </a:tc>
                <a:tc>
                  <a:txBody>
                    <a:bodyPr/>
                    <a:lstStyle/>
                    <a:p>
                      <a:pPr algn="ctr"/>
                      <a:r>
                        <a:rPr lang="en-US" sz="4800" dirty="0" smtClean="0">
                          <a:hlinkClick r:id="rId25" action="ppaction://hlinksldjump"/>
                        </a:rPr>
                        <a:t>60</a:t>
                      </a:r>
                      <a:endParaRPr lang="ru-RU" sz="4800" dirty="0"/>
                    </a:p>
                  </a:txBody>
                  <a:tcPr marL="91438" marR="91438" marT="45709" marB="45709"/>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928688" y="571500"/>
            <a:ext cx="74168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4800"/>
              <a:t>Put the words into a correct order: </a:t>
            </a:r>
          </a:p>
          <a:p>
            <a:pPr algn="ctr" eaLnBrk="1" hangingPunct="1">
              <a:spcBef>
                <a:spcPct val="0"/>
              </a:spcBef>
              <a:buClrTx/>
              <a:buSzTx/>
              <a:buFontTx/>
              <a:buNone/>
            </a:pPr>
            <a:r>
              <a:rPr lang="en-US" altLang="ru-RU" sz="4000" b="1" i="1">
                <a:solidFill>
                  <a:srgbClr val="0000FF"/>
                </a:solidFill>
              </a:rPr>
              <a:t>to/your /always/sister/  listen/music?/rock/ does</a:t>
            </a:r>
          </a:p>
        </p:txBody>
      </p:sp>
      <p:graphicFrame>
        <p:nvGraphicFramePr>
          <p:cNvPr id="16" name="Таблица 15"/>
          <p:cNvGraphicFramePr>
            <a:graphicFrameLocks noGrp="1"/>
          </p:cNvGraphicFramePr>
          <p:nvPr/>
        </p:nvGraphicFramePr>
        <p:xfrm>
          <a:off x="827088" y="4149725"/>
          <a:ext cx="7632700" cy="1511300"/>
        </p:xfrm>
        <a:graphic>
          <a:graphicData uri="http://schemas.openxmlformats.org/drawingml/2006/table">
            <a:tbl>
              <a:tblPr firstRow="1" bandRow="1">
                <a:tableStyleId>{5C22544A-7EE6-4342-B048-85BDC9FD1C3A}</a:tableStyleId>
              </a:tblPr>
              <a:tblGrid>
                <a:gridCol w="7632700"/>
              </a:tblGrid>
              <a:tr h="1511300">
                <a:tc>
                  <a:txBody>
                    <a:bodyPr/>
                    <a:lstStyle/>
                    <a:p>
                      <a:pPr algn="ctr"/>
                      <a:r>
                        <a:rPr lang="en-US" sz="4000" dirty="0" smtClean="0"/>
                        <a:t>Does your sister always listen to rock music?</a:t>
                      </a:r>
                      <a:endParaRPr lang="ru-RU" sz="4000" dirty="0"/>
                    </a:p>
                  </a:txBody>
                  <a:tcPr marL="91438" marR="91438" marT="45694" marB="45694"/>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4" presetClass="entr" presetSubtype="1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randombar(horizontal)">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p:cNvSpPr>
            <a:spLocks noChangeArrowheads="1"/>
          </p:cNvSpPr>
          <p:nvPr/>
        </p:nvSpPr>
        <p:spPr bwMode="auto">
          <a:xfrm>
            <a:off x="395288" y="908050"/>
            <a:ext cx="8353425"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eaLnBrk="1" hangingPunct="1">
              <a:spcBef>
                <a:spcPct val="0"/>
              </a:spcBef>
              <a:buClrTx/>
              <a:buSzTx/>
              <a:buFontTx/>
              <a:buNone/>
            </a:pPr>
            <a:r>
              <a:rPr lang="en-US" altLang="ru-RU" sz="4000" b="1"/>
              <a:t>She … homework every day.</a:t>
            </a:r>
          </a:p>
          <a:p>
            <a:pPr eaLnBrk="1" hangingPunct="1">
              <a:spcBef>
                <a:spcPct val="0"/>
              </a:spcBef>
              <a:buClrTx/>
              <a:buSzTx/>
              <a:buFontTx/>
              <a:buNone/>
            </a:pPr>
            <a:endParaRPr lang="en-US" altLang="ru-RU" sz="2000" b="1"/>
          </a:p>
          <a:p>
            <a:pPr eaLnBrk="1" hangingPunct="1">
              <a:lnSpc>
                <a:spcPct val="114000"/>
              </a:lnSpc>
              <a:spcBef>
                <a:spcPct val="0"/>
              </a:spcBef>
              <a:buClrTx/>
              <a:buSzTx/>
              <a:buFont typeface="Wingdings" panose="05000000000000000000" pitchFamily="2" charset="2"/>
              <a:buAutoNum type="alphaLcPeriod"/>
            </a:pPr>
            <a:r>
              <a:rPr lang="en-US" altLang="ru-RU" sz="4000"/>
              <a:t>is doing</a:t>
            </a:r>
            <a:endParaRPr lang="ru-RU" altLang="ru-RU" sz="4000"/>
          </a:p>
          <a:p>
            <a:pPr eaLnBrk="1" hangingPunct="1">
              <a:lnSpc>
                <a:spcPct val="114000"/>
              </a:lnSpc>
              <a:spcBef>
                <a:spcPct val="0"/>
              </a:spcBef>
              <a:buClrTx/>
              <a:buSzTx/>
              <a:buFont typeface="Wingdings" panose="05000000000000000000" pitchFamily="2" charset="2"/>
              <a:buAutoNum type="alphaLcPeriod"/>
            </a:pPr>
            <a:r>
              <a:rPr lang="en-US" altLang="ru-RU" sz="4000"/>
              <a:t>does</a:t>
            </a:r>
            <a:endParaRPr lang="ru-RU" altLang="ru-RU" sz="4000"/>
          </a:p>
          <a:p>
            <a:pPr eaLnBrk="1" hangingPunct="1">
              <a:lnSpc>
                <a:spcPct val="114000"/>
              </a:lnSpc>
              <a:spcBef>
                <a:spcPct val="0"/>
              </a:spcBef>
              <a:buClrTx/>
              <a:buSzTx/>
              <a:buFont typeface="Wingdings" panose="05000000000000000000" pitchFamily="2" charset="2"/>
              <a:buAutoNum type="alphaLcPeriod"/>
            </a:pPr>
            <a:r>
              <a:rPr lang="en-US" altLang="ru-RU" sz="4000"/>
              <a:t>do</a:t>
            </a:r>
            <a:endParaRPr lang="ru-RU" altLang="ru-RU" sz="4000"/>
          </a:p>
        </p:txBody>
      </p:sp>
      <p:sp>
        <p:nvSpPr>
          <p:cNvPr id="4" name="Овал 3"/>
          <p:cNvSpPr/>
          <p:nvPr/>
        </p:nvSpPr>
        <p:spPr>
          <a:xfrm>
            <a:off x="214282" y="2500306"/>
            <a:ext cx="2604258" cy="785818"/>
          </a:xfrm>
          <a:prstGeom prst="ellipse">
            <a:avLst/>
          </a:prstGeom>
          <a:noFill/>
          <a:ln w="50800"/>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7"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p:cNvSpPr>
            <a:spLocks noChangeArrowheads="1"/>
          </p:cNvSpPr>
          <p:nvPr/>
        </p:nvSpPr>
        <p:spPr bwMode="auto">
          <a:xfrm>
            <a:off x="395288" y="188913"/>
            <a:ext cx="8353425" cy="344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eaLnBrk="1" hangingPunct="1">
              <a:spcBef>
                <a:spcPct val="0"/>
              </a:spcBef>
              <a:buClrTx/>
              <a:buSzTx/>
              <a:buFontTx/>
              <a:buNone/>
            </a:pPr>
            <a:endParaRPr lang="en-US" altLang="ru-RU" sz="4000" b="1"/>
          </a:p>
          <a:p>
            <a:pPr eaLnBrk="1" hangingPunct="1">
              <a:spcBef>
                <a:spcPct val="0"/>
              </a:spcBef>
              <a:buClrTx/>
              <a:buSzTx/>
              <a:buFontTx/>
              <a:buNone/>
            </a:pPr>
            <a:r>
              <a:rPr lang="en-US" altLang="ru-RU" sz="4000" b="1"/>
              <a:t>Where … you last Sunday?</a:t>
            </a:r>
          </a:p>
          <a:p>
            <a:pPr eaLnBrk="1" hangingPunct="1">
              <a:spcBef>
                <a:spcPct val="0"/>
              </a:spcBef>
              <a:buClrTx/>
              <a:buSzTx/>
              <a:buFontTx/>
              <a:buNone/>
            </a:pPr>
            <a:endParaRPr lang="en-US" altLang="ru-RU" sz="1800"/>
          </a:p>
          <a:p>
            <a:pPr eaLnBrk="1" hangingPunct="1">
              <a:spcBef>
                <a:spcPct val="0"/>
              </a:spcBef>
              <a:buClrTx/>
              <a:buSzTx/>
              <a:buFont typeface="Wingdings" panose="05000000000000000000" pitchFamily="2" charset="2"/>
              <a:buAutoNum type="alphaLcPeriod"/>
            </a:pPr>
            <a:r>
              <a:rPr lang="en-US" altLang="ru-RU" sz="4000"/>
              <a:t>was</a:t>
            </a:r>
            <a:endParaRPr lang="ru-RU" altLang="ru-RU" sz="4000"/>
          </a:p>
          <a:p>
            <a:pPr eaLnBrk="1" hangingPunct="1">
              <a:spcBef>
                <a:spcPct val="0"/>
              </a:spcBef>
              <a:buClrTx/>
              <a:buSzTx/>
              <a:buFont typeface="Wingdings" panose="05000000000000000000" pitchFamily="2" charset="2"/>
              <a:buAutoNum type="alphaLcPeriod"/>
            </a:pPr>
            <a:r>
              <a:rPr lang="en-US" altLang="ru-RU" sz="4000"/>
              <a:t>were</a:t>
            </a:r>
            <a:endParaRPr lang="ru-RU" altLang="ru-RU" sz="4000"/>
          </a:p>
          <a:p>
            <a:pPr eaLnBrk="1" hangingPunct="1">
              <a:spcBef>
                <a:spcPct val="0"/>
              </a:spcBef>
              <a:buClrTx/>
              <a:buSzTx/>
              <a:buFont typeface="Wingdings" panose="05000000000000000000" pitchFamily="2" charset="2"/>
              <a:buAutoNum type="alphaLcPeriod"/>
            </a:pPr>
            <a:r>
              <a:rPr lang="en-US" altLang="ru-RU" sz="4000"/>
              <a:t>are</a:t>
            </a:r>
            <a:endParaRPr lang="ru-RU" altLang="ru-RU" sz="4000"/>
          </a:p>
        </p:txBody>
      </p:sp>
      <p:sp>
        <p:nvSpPr>
          <p:cNvPr id="4" name="Овал 3"/>
          <p:cNvSpPr/>
          <p:nvPr/>
        </p:nvSpPr>
        <p:spPr>
          <a:xfrm>
            <a:off x="179512" y="2428868"/>
            <a:ext cx="2677976" cy="714380"/>
          </a:xfrm>
          <a:prstGeom prst="ellipse">
            <a:avLst/>
          </a:prstGeom>
          <a:noFill/>
          <a:ln w="50800"/>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7"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p:nvPr/>
        </p:nvSpPr>
        <p:spPr>
          <a:xfrm>
            <a:off x="539750" y="620713"/>
            <a:ext cx="7993063" cy="4100512"/>
          </a:xfrm>
          <a:prstGeom prst="rect">
            <a:avLst/>
          </a:prstGeom>
          <a:noFill/>
        </p:spPr>
        <p:txBody>
          <a:bodyPr>
            <a:spAutoFit/>
          </a:bodyPr>
          <a:lstStyle/>
          <a:p>
            <a:pPr eaLnBrk="1" fontAlgn="auto" hangingPunct="1">
              <a:spcBef>
                <a:spcPts val="0"/>
              </a:spcBef>
              <a:spcAft>
                <a:spcPts val="0"/>
              </a:spcAft>
              <a:defRPr/>
            </a:pPr>
            <a:endParaRPr lang="en-US" sz="4400" dirty="0">
              <a:latin typeface="+mn-lt"/>
              <a:cs typeface="+mn-cs"/>
            </a:endParaRPr>
          </a:p>
          <a:p>
            <a:pPr eaLnBrk="1" fontAlgn="auto" hangingPunct="1">
              <a:spcBef>
                <a:spcPts val="0"/>
              </a:spcBef>
              <a:spcAft>
                <a:spcPts val="0"/>
              </a:spcAft>
              <a:defRPr/>
            </a:pPr>
            <a:r>
              <a:rPr lang="en-US" sz="4000" b="1" dirty="0">
                <a:latin typeface="+mn-lt"/>
                <a:cs typeface="+mn-cs"/>
              </a:rPr>
              <a:t>The cheetah is … than a leopard.</a:t>
            </a:r>
          </a:p>
          <a:p>
            <a:pPr marL="342900" indent="-342900" eaLnBrk="1" fontAlgn="auto" hangingPunct="1">
              <a:lnSpc>
                <a:spcPct val="114000"/>
              </a:lnSpc>
              <a:spcBef>
                <a:spcPts val="0"/>
              </a:spcBef>
              <a:spcAft>
                <a:spcPts val="0"/>
              </a:spcAft>
              <a:buFontTx/>
              <a:buAutoNum type="arabicPeriod"/>
              <a:defRPr/>
            </a:pPr>
            <a:r>
              <a:rPr lang="en-US" sz="4000" dirty="0">
                <a:latin typeface="+mn-lt"/>
                <a:cs typeface="+mn-cs"/>
              </a:rPr>
              <a:t>slower</a:t>
            </a:r>
            <a:endParaRPr lang="ru-RU" sz="4000" dirty="0">
              <a:latin typeface="+mn-lt"/>
              <a:cs typeface="+mn-cs"/>
            </a:endParaRPr>
          </a:p>
          <a:p>
            <a:pPr marL="342900" indent="-342900" eaLnBrk="1" fontAlgn="auto" hangingPunct="1">
              <a:lnSpc>
                <a:spcPct val="114000"/>
              </a:lnSpc>
              <a:spcBef>
                <a:spcPts val="0"/>
              </a:spcBef>
              <a:spcAft>
                <a:spcPts val="0"/>
              </a:spcAft>
              <a:buFontTx/>
              <a:buAutoNum type="arabicPeriod"/>
              <a:defRPr/>
            </a:pPr>
            <a:r>
              <a:rPr lang="en-US" sz="4000" dirty="0">
                <a:latin typeface="+mn-lt"/>
                <a:cs typeface="+mn-cs"/>
              </a:rPr>
              <a:t>faster</a:t>
            </a:r>
            <a:endParaRPr lang="ru-RU" sz="4000" dirty="0">
              <a:latin typeface="+mn-lt"/>
              <a:cs typeface="+mn-cs"/>
            </a:endParaRPr>
          </a:p>
          <a:p>
            <a:pPr marL="342900" indent="-342900" eaLnBrk="1" fontAlgn="auto" hangingPunct="1">
              <a:lnSpc>
                <a:spcPct val="114000"/>
              </a:lnSpc>
              <a:spcBef>
                <a:spcPts val="0"/>
              </a:spcBef>
              <a:spcAft>
                <a:spcPts val="0"/>
              </a:spcAft>
              <a:buFontTx/>
              <a:buAutoNum type="arabicPeriod"/>
              <a:defRPr/>
            </a:pPr>
            <a:r>
              <a:rPr lang="en-US" sz="4000" dirty="0">
                <a:latin typeface="+mn-lt"/>
                <a:cs typeface="+mn-cs"/>
              </a:rPr>
              <a:t>the fastest</a:t>
            </a:r>
            <a:endParaRPr lang="ru-RU" sz="4000" dirty="0">
              <a:latin typeface="+mn-lt"/>
              <a:cs typeface="+mn-cs"/>
            </a:endParaRPr>
          </a:p>
        </p:txBody>
      </p:sp>
      <p:sp>
        <p:nvSpPr>
          <p:cNvPr id="4" name="Овал 3"/>
          <p:cNvSpPr/>
          <p:nvPr/>
        </p:nvSpPr>
        <p:spPr>
          <a:xfrm>
            <a:off x="395536" y="3212976"/>
            <a:ext cx="3600400" cy="928694"/>
          </a:xfrm>
          <a:prstGeom prst="ellipse">
            <a:avLst/>
          </a:prstGeom>
          <a:noFill/>
          <a:ln w="50800"/>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7"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p:nvPr/>
        </p:nvSpPr>
        <p:spPr>
          <a:xfrm>
            <a:off x="395288" y="620713"/>
            <a:ext cx="8137525" cy="4400550"/>
          </a:xfrm>
          <a:prstGeom prst="rect">
            <a:avLst/>
          </a:prstGeom>
          <a:noFill/>
        </p:spPr>
        <p:txBody>
          <a:bodyPr>
            <a:spAutoFit/>
          </a:bodyPr>
          <a:lstStyle/>
          <a:p>
            <a:pPr eaLnBrk="1" fontAlgn="auto" hangingPunct="1">
              <a:spcBef>
                <a:spcPts val="0"/>
              </a:spcBef>
              <a:spcAft>
                <a:spcPts val="0"/>
              </a:spcAft>
              <a:defRPr/>
            </a:pPr>
            <a:endParaRPr lang="en-US" sz="4000" dirty="0">
              <a:latin typeface="+mn-lt"/>
              <a:cs typeface="+mn-cs"/>
            </a:endParaRPr>
          </a:p>
          <a:p>
            <a:pPr eaLnBrk="1" fontAlgn="auto" hangingPunct="1">
              <a:spcBef>
                <a:spcPts val="0"/>
              </a:spcBef>
              <a:spcAft>
                <a:spcPts val="0"/>
              </a:spcAft>
              <a:defRPr/>
            </a:pPr>
            <a:r>
              <a:rPr lang="en-US" sz="4000" b="1" dirty="0">
                <a:latin typeface="+mn-lt"/>
                <a:cs typeface="+mn-cs"/>
              </a:rPr>
              <a:t>She is a hard learner. She learns …</a:t>
            </a:r>
          </a:p>
          <a:p>
            <a:pPr eaLnBrk="1" fontAlgn="auto" hangingPunct="1">
              <a:spcBef>
                <a:spcPts val="0"/>
              </a:spcBef>
              <a:spcAft>
                <a:spcPts val="0"/>
              </a:spcAft>
              <a:defRPr/>
            </a:pPr>
            <a:endParaRPr lang="en-US" sz="4000" dirty="0">
              <a:latin typeface="+mn-lt"/>
              <a:cs typeface="+mn-cs"/>
            </a:endParaRPr>
          </a:p>
          <a:p>
            <a:pPr marL="342900" indent="-342900" algn="ctr" eaLnBrk="1" fontAlgn="auto" hangingPunct="1">
              <a:spcBef>
                <a:spcPts val="0"/>
              </a:spcBef>
              <a:spcAft>
                <a:spcPts val="0"/>
              </a:spcAft>
              <a:buFontTx/>
              <a:buAutoNum type="arabicPeriod"/>
              <a:defRPr/>
            </a:pPr>
            <a:r>
              <a:rPr lang="en-US" sz="4000" dirty="0">
                <a:latin typeface="+mn-lt"/>
                <a:cs typeface="+mn-cs"/>
              </a:rPr>
              <a:t>hardly</a:t>
            </a:r>
          </a:p>
          <a:p>
            <a:pPr marL="342900" indent="-342900" algn="ctr" eaLnBrk="1" fontAlgn="auto" hangingPunct="1">
              <a:spcBef>
                <a:spcPts val="0"/>
              </a:spcBef>
              <a:spcAft>
                <a:spcPts val="0"/>
              </a:spcAft>
              <a:buFontTx/>
              <a:buAutoNum type="arabicPeriod"/>
              <a:defRPr/>
            </a:pPr>
            <a:r>
              <a:rPr lang="en-US" sz="4000" dirty="0">
                <a:latin typeface="+mn-lt"/>
                <a:cs typeface="+mn-cs"/>
              </a:rPr>
              <a:t>harder</a:t>
            </a:r>
          </a:p>
          <a:p>
            <a:pPr marL="342900" indent="-342900" algn="ctr" eaLnBrk="1" fontAlgn="auto" hangingPunct="1">
              <a:spcBef>
                <a:spcPts val="0"/>
              </a:spcBef>
              <a:spcAft>
                <a:spcPts val="0"/>
              </a:spcAft>
              <a:buFontTx/>
              <a:buAutoNum type="arabicPeriod"/>
              <a:defRPr/>
            </a:pPr>
            <a:r>
              <a:rPr lang="en-US" sz="4000" dirty="0">
                <a:latin typeface="+mn-lt"/>
                <a:cs typeface="+mn-cs"/>
              </a:rPr>
              <a:t>hard</a:t>
            </a:r>
          </a:p>
        </p:txBody>
      </p:sp>
      <p:sp>
        <p:nvSpPr>
          <p:cNvPr id="4" name="Овал 3"/>
          <p:cNvSpPr/>
          <p:nvPr/>
        </p:nvSpPr>
        <p:spPr>
          <a:xfrm>
            <a:off x="2771800" y="4293096"/>
            <a:ext cx="3491880" cy="864096"/>
          </a:xfrm>
          <a:prstGeom prst="ellipse">
            <a:avLst/>
          </a:prstGeom>
          <a:noFill/>
          <a:ln w="50800"/>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7"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4" name="TextBox 3"/>
          <p:cNvSpPr txBox="1">
            <a:spLocks noChangeArrowheads="1"/>
          </p:cNvSpPr>
          <p:nvPr/>
        </p:nvSpPr>
        <p:spPr bwMode="auto">
          <a:xfrm>
            <a:off x="900113" y="1773238"/>
            <a:ext cx="734377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4000" b="1"/>
              <a:t>My mum’s … because I’m late for school again. </a:t>
            </a:r>
          </a:p>
          <a:p>
            <a:pPr algn="ctr" eaLnBrk="1" hangingPunct="1">
              <a:spcBef>
                <a:spcPct val="0"/>
              </a:spcBef>
              <a:buClrTx/>
              <a:buSzTx/>
              <a:buFontTx/>
              <a:buNone/>
            </a:pPr>
            <a:endParaRPr lang="en-US" altLang="ru-RU" sz="4000" b="1"/>
          </a:p>
          <a:p>
            <a:pPr eaLnBrk="1" hangingPunct="1">
              <a:spcBef>
                <a:spcPct val="0"/>
              </a:spcBef>
              <a:buClrTx/>
              <a:buSzTx/>
              <a:buFontTx/>
              <a:buNone/>
            </a:pPr>
            <a:r>
              <a:rPr lang="en-US" altLang="ru-RU" sz="4000"/>
              <a:t>1. bored</a:t>
            </a:r>
          </a:p>
          <a:p>
            <a:pPr eaLnBrk="1" hangingPunct="1">
              <a:spcBef>
                <a:spcPct val="0"/>
              </a:spcBef>
              <a:buClrTx/>
              <a:buSzTx/>
              <a:buFontTx/>
              <a:buNone/>
            </a:pPr>
            <a:r>
              <a:rPr lang="en-US" altLang="ru-RU" sz="4000"/>
              <a:t>2. angry</a:t>
            </a:r>
          </a:p>
          <a:p>
            <a:pPr eaLnBrk="1" hangingPunct="1">
              <a:spcBef>
                <a:spcPct val="0"/>
              </a:spcBef>
              <a:buClrTx/>
              <a:buSzTx/>
              <a:buFontTx/>
              <a:buNone/>
            </a:pPr>
            <a:r>
              <a:rPr lang="en-US" altLang="ru-RU" sz="4000"/>
              <a:t>3. scared</a:t>
            </a:r>
            <a:endParaRPr lang="ru-RU" altLang="ru-RU" sz="4000"/>
          </a:p>
        </p:txBody>
      </p:sp>
      <p:sp>
        <p:nvSpPr>
          <p:cNvPr id="6" name="Овал 5"/>
          <p:cNvSpPr/>
          <p:nvPr/>
        </p:nvSpPr>
        <p:spPr>
          <a:xfrm>
            <a:off x="827584" y="4786322"/>
            <a:ext cx="2601408" cy="864096"/>
          </a:xfrm>
          <a:prstGeom prst="ellipse">
            <a:avLst/>
          </a:prstGeom>
          <a:noFill/>
          <a:ln w="50800"/>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4">
                                            <p:txEl>
                                              <p:pRg st="0" end="0"/>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 calcmode="lin" valueType="num">
                                      <p:cBhvr>
                                        <p:cTn id="12"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3" dur="10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14" dur="1000"/>
                                        <p:tgtEl>
                                          <p:spTgt spid="4">
                                            <p:txEl>
                                              <p:pRg st="2" end="2"/>
                                            </p:txEl>
                                          </p:spTgt>
                                        </p:tgtEl>
                                      </p:cBhvr>
                                    </p:animEffect>
                                  </p:childTnLst>
                                </p:cTn>
                              </p:par>
                              <p:par>
                                <p:cTn id="15" presetID="53" presetClass="entr" presetSubtype="0" fill="hold"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 calcmode="lin" valueType="num">
                                      <p:cBhvr>
                                        <p:cTn id="17"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18" dur="10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19" dur="1000"/>
                                        <p:tgtEl>
                                          <p:spTgt spid="4">
                                            <p:txEl>
                                              <p:pRg st="3" end="3"/>
                                            </p:txEl>
                                          </p:spTgt>
                                        </p:tgtEl>
                                      </p:cBhvr>
                                    </p:animEffect>
                                  </p:childTnLst>
                                </p:cTn>
                              </p:par>
                              <p:par>
                                <p:cTn id="20" presetID="53" presetClass="entr" presetSubtype="0" fill="hold"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 calcmode="lin" valueType="num">
                                      <p:cBhvr>
                                        <p:cTn id="22"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23" dur="10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24" dur="1000"/>
                                        <p:tgtEl>
                                          <p:spTgt spid="4">
                                            <p:txEl>
                                              <p:pRg st="4" end="4"/>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7" presetClass="entr" presetSubtype="1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fltVal val="0"/>
                                          </p:val>
                                        </p:tav>
                                        <p:tav tm="100000">
                                          <p:val>
                                            <p:strVal val="#ppt_w"/>
                                          </p:val>
                                        </p:tav>
                                      </p:tavLst>
                                    </p:anim>
                                    <p:anim calcmode="lin" valueType="num">
                                      <p:cBhvr>
                                        <p:cTn id="30" dur="1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1258888" y="1341438"/>
            <a:ext cx="6697662" cy="3970337"/>
          </a:xfrm>
          <a:prstGeom prst="rect">
            <a:avLst/>
          </a:prstGeom>
          <a:noFill/>
          <a:ln w="9525">
            <a:noFill/>
            <a:miter lim="800000"/>
            <a:headEnd/>
            <a:tailEnd/>
          </a:ln>
        </p:spPr>
        <p:txBody>
          <a:bodyPr>
            <a:spAutoFit/>
          </a:bodyPr>
          <a:lstStyle/>
          <a:p>
            <a:pPr algn="ctr" eaLnBrk="1" hangingPunct="1">
              <a:defRPr/>
            </a:pPr>
            <a:r>
              <a:rPr lang="en-US" sz="4400" b="1" dirty="0">
                <a:latin typeface="Verdana" pitchFamily="34" charset="0"/>
                <a:cs typeface="Arial" charset="0"/>
              </a:rPr>
              <a:t>Have you got anything to eat? I’m very…</a:t>
            </a:r>
          </a:p>
          <a:p>
            <a:pPr marL="914400" indent="-914400" eaLnBrk="1" hangingPunct="1">
              <a:buFontTx/>
              <a:buAutoNum type="arabicPeriod"/>
              <a:defRPr/>
            </a:pPr>
            <a:r>
              <a:rPr lang="en-US" sz="4000" dirty="0">
                <a:latin typeface="Verdana" pitchFamily="34" charset="0"/>
                <a:cs typeface="Arial" charset="0"/>
              </a:rPr>
              <a:t>angry</a:t>
            </a:r>
          </a:p>
          <a:p>
            <a:pPr marL="914400" indent="-914400" eaLnBrk="1" hangingPunct="1">
              <a:defRPr/>
            </a:pPr>
            <a:r>
              <a:rPr lang="en-US" sz="4000" dirty="0">
                <a:latin typeface="Verdana" pitchFamily="34" charset="0"/>
                <a:cs typeface="Arial" charset="0"/>
              </a:rPr>
              <a:t>2. scared</a:t>
            </a:r>
          </a:p>
          <a:p>
            <a:pPr marL="914400" indent="-914400" eaLnBrk="1" hangingPunct="1">
              <a:defRPr/>
            </a:pPr>
            <a:r>
              <a:rPr lang="en-US" sz="4000" dirty="0">
                <a:latin typeface="Verdana" pitchFamily="34" charset="0"/>
                <a:cs typeface="Arial" charset="0"/>
              </a:rPr>
              <a:t>3. hungry</a:t>
            </a:r>
            <a:endParaRPr lang="ru-RU" sz="4000" dirty="0">
              <a:latin typeface="Verdana" pitchFamily="34" charset="0"/>
              <a:cs typeface="Arial" charset="0"/>
            </a:endParaRPr>
          </a:p>
        </p:txBody>
      </p:sp>
      <p:sp>
        <p:nvSpPr>
          <p:cNvPr id="5" name="Овал 4"/>
          <p:cNvSpPr/>
          <p:nvPr/>
        </p:nvSpPr>
        <p:spPr>
          <a:xfrm>
            <a:off x="1187624" y="4581128"/>
            <a:ext cx="3240360" cy="730628"/>
          </a:xfrm>
          <a:prstGeom prst="ellipse">
            <a:avLst/>
          </a:prstGeom>
          <a:noFill/>
          <a:ln w="50800"/>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7" presetClass="entr" presetSubtype="1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2" name="Picture 6" descr="http://i166.photobucket.com/albums/u92/sueyoderson/gr/gr0503.gif"/>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a:off x="1403350" y="404813"/>
            <a:ext cx="6192838" cy="619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39942"/>
                                        </p:tgtEl>
                                        <p:attrNameLst>
                                          <p:attrName>style.visibility</p:attrName>
                                        </p:attrNameLst>
                                      </p:cBhvr>
                                      <p:to>
                                        <p:strVal val="visible"/>
                                      </p:to>
                                    </p:set>
                                    <p:anim calcmode="lin" valueType="num">
                                      <p:cBhvr>
                                        <p:cTn id="7" dur="1000" fill="hold"/>
                                        <p:tgtEl>
                                          <p:spTgt spid="39942"/>
                                        </p:tgtEl>
                                        <p:attrNameLst>
                                          <p:attrName>ppt_w</p:attrName>
                                        </p:attrNameLst>
                                      </p:cBhvr>
                                      <p:tavLst>
                                        <p:tav tm="0">
                                          <p:val>
                                            <p:fltVal val="0"/>
                                          </p:val>
                                        </p:tav>
                                        <p:tav tm="100000">
                                          <p:val>
                                            <p:strVal val="#ppt_w"/>
                                          </p:val>
                                        </p:tav>
                                      </p:tavLst>
                                    </p:anim>
                                    <p:anim calcmode="lin" valueType="num">
                                      <p:cBhvr>
                                        <p:cTn id="8" dur="1000" fill="hold"/>
                                        <p:tgtEl>
                                          <p:spTgt spid="39942"/>
                                        </p:tgtEl>
                                        <p:attrNameLst>
                                          <p:attrName>ppt_h</p:attrName>
                                        </p:attrNameLst>
                                      </p:cBhvr>
                                      <p:tavLst>
                                        <p:tav tm="0">
                                          <p:val>
                                            <p:fltVal val="0"/>
                                          </p:val>
                                        </p:tav>
                                        <p:tav tm="100000">
                                          <p:val>
                                            <p:strVal val="#ppt_h"/>
                                          </p:val>
                                        </p:tav>
                                      </p:tavLst>
                                    </p:anim>
                                    <p:animEffect transition="in" filter="fade">
                                      <p:cBhvr>
                                        <p:cTn id="9" dur="1000"/>
                                        <p:tgtEl>
                                          <p:spTgt spid="399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3528" y="332656"/>
            <a:ext cx="8496944" cy="619268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Рисунок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971550" y="1773238"/>
            <a:ext cx="74168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7200"/>
              <a:t>A noisy noise annoys an oyster</a:t>
            </a:r>
            <a:endParaRPr lang="ru-RU" altLang="ru-RU" sz="7200"/>
          </a:p>
        </p:txBody>
      </p:sp>
      <p:sp>
        <p:nvSpPr>
          <p:cNvPr id="3" name="Прямоугольник 2"/>
          <p:cNvSpPr/>
          <p:nvPr/>
        </p:nvSpPr>
        <p:spPr>
          <a:xfrm>
            <a:off x="5786438" y="2786063"/>
            <a:ext cx="1800225" cy="923925"/>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fontAlgn="auto" hangingPunct="1">
              <a:spcBef>
                <a:spcPts val="0"/>
              </a:spcBef>
              <a:spcAft>
                <a:spcPts val="0"/>
              </a:spcAft>
              <a:defRPr/>
            </a:pPr>
            <a:endParaRPr lang="ru-RU" sz="5400" b="1" dirty="0">
              <a:ln w="11430"/>
              <a:solidFill>
                <a:srgbClr val="0000FF"/>
              </a:solidFill>
              <a:effectLst>
                <a:outerShdw blurRad="80000" dist="40000" dir="5040000" algn="tl">
                  <a:srgbClr val="000000">
                    <a:alpha val="30000"/>
                  </a:srgbClr>
                </a:outerShdw>
              </a:effectLst>
              <a:latin typeface="+mn-lt"/>
              <a:cs typeface="+mn-cs"/>
            </a:endParaRPr>
          </a:p>
        </p:txBody>
      </p:sp>
      <p:sp>
        <p:nvSpPr>
          <p:cNvPr id="4" name="Управляющая кнопка: домой 3">
            <a:hlinkClick r:id="rId2" action="ppaction://hlinksldjump" highlightClick="1"/>
            <a:hlinkHover r:id="rId2" action="ppaction://hlinksldjump"/>
          </p:cNvPr>
          <p:cNvSpPr/>
          <p:nvPr/>
        </p:nvSpPr>
        <p:spPr>
          <a:xfrm>
            <a:off x="8243888" y="5876925"/>
            <a:ext cx="431800" cy="360363"/>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755650" y="1628775"/>
            <a:ext cx="7777163"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7200"/>
              <a:t>She sells seashells by the seashore</a:t>
            </a:r>
            <a:endParaRPr lang="ru-RU" altLang="ru-RU" sz="7200"/>
          </a:p>
        </p:txBody>
      </p:sp>
      <p:sp>
        <p:nvSpPr>
          <p:cNvPr id="3" name="Прямоугольник 2"/>
          <p:cNvSpPr/>
          <p:nvPr/>
        </p:nvSpPr>
        <p:spPr>
          <a:xfrm>
            <a:off x="6086475" y="3714750"/>
            <a:ext cx="185738" cy="1323975"/>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fontAlgn="auto" hangingPunct="1">
              <a:spcBef>
                <a:spcPts val="0"/>
              </a:spcBef>
              <a:spcAft>
                <a:spcPts val="0"/>
              </a:spcAft>
              <a:defRPr/>
            </a:pPr>
            <a:endParaRPr lang="ru-RU" sz="8000" b="1" dirty="0">
              <a:ln w="11430"/>
              <a:solidFill>
                <a:srgbClr val="0000FF"/>
              </a:solidFill>
              <a:effectLst>
                <a:outerShdw blurRad="80000" dist="40000" dir="5040000" algn="tl">
                  <a:srgbClr val="000000">
                    <a:alpha val="30000"/>
                  </a:srgbClr>
                </a:outerShdw>
              </a:effectLst>
              <a:latin typeface="+mn-lt"/>
              <a:cs typeface="+mn-cs"/>
            </a:endParaRPr>
          </a:p>
        </p:txBody>
      </p:sp>
      <p:sp>
        <p:nvSpPr>
          <p:cNvPr id="4" name="Управляющая кнопка: домой 3">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611188" y="1773238"/>
            <a:ext cx="7777162"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6600"/>
              <a:t>The night was right for the knights to fight</a:t>
            </a:r>
            <a:endParaRPr lang="ru-RU" altLang="ru-RU" sz="7200"/>
          </a:p>
        </p:txBody>
      </p:sp>
      <p:sp>
        <p:nvSpPr>
          <p:cNvPr id="4" name="Прямоугольник 3"/>
          <p:cNvSpPr/>
          <p:nvPr/>
        </p:nvSpPr>
        <p:spPr>
          <a:xfrm>
            <a:off x="6657975" y="2786063"/>
            <a:ext cx="185738" cy="1323975"/>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fontAlgn="auto" hangingPunct="1">
              <a:spcBef>
                <a:spcPts val="0"/>
              </a:spcBef>
              <a:spcAft>
                <a:spcPts val="0"/>
              </a:spcAft>
              <a:defRPr/>
            </a:pPr>
            <a:endParaRPr lang="ru-RU" sz="8000" b="1" dirty="0">
              <a:ln w="11430"/>
              <a:solidFill>
                <a:srgbClr val="0000FF"/>
              </a:solidFill>
              <a:effectLst>
                <a:outerShdw blurRad="80000" dist="40000" dir="5040000" algn="tl">
                  <a:srgbClr val="000000">
                    <a:alpha val="30000"/>
                  </a:srgbClr>
                </a:outerShdw>
              </a:effectLst>
              <a:latin typeface="+mn-lt"/>
              <a:cs typeface="+mn-cs"/>
            </a:endParaRPr>
          </a:p>
        </p:txBody>
      </p:sp>
      <p:sp>
        <p:nvSpPr>
          <p:cNvPr id="5" name="Управляющая кнопка: домой 4">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79388" y="1844675"/>
            <a:ext cx="84963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7200"/>
              <a:t>Kitty caught the kitten in the kitchen</a:t>
            </a:r>
            <a:endParaRPr lang="ru-RU" altLang="ru-RU" sz="7200"/>
          </a:p>
        </p:txBody>
      </p:sp>
      <p:sp>
        <p:nvSpPr>
          <p:cNvPr id="3" name="Прямоугольник 2"/>
          <p:cNvSpPr/>
          <p:nvPr/>
        </p:nvSpPr>
        <p:spPr>
          <a:xfrm>
            <a:off x="7729538" y="2928938"/>
            <a:ext cx="185737" cy="923925"/>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fontAlgn="auto" hangingPunct="1">
              <a:spcBef>
                <a:spcPts val="0"/>
              </a:spcBef>
              <a:spcAft>
                <a:spcPts val="0"/>
              </a:spcAft>
              <a:defRPr/>
            </a:pPr>
            <a:endParaRPr lang="ru-RU" sz="5400" b="1" dirty="0">
              <a:ln w="11430"/>
              <a:solidFill>
                <a:srgbClr val="0000FF"/>
              </a:solidFill>
              <a:effectLst>
                <a:outerShdw blurRad="80000" dist="40000" dir="5040000" algn="tl">
                  <a:srgbClr val="000000">
                    <a:alpha val="30000"/>
                  </a:srgbClr>
                </a:outerShdw>
              </a:effectLst>
              <a:latin typeface="+mn-lt"/>
              <a:cs typeface="+mn-cs"/>
            </a:endParaRPr>
          </a:p>
        </p:txBody>
      </p:sp>
      <p:sp>
        <p:nvSpPr>
          <p:cNvPr id="4" name="Управляющая кнопка: домой 3">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323850" y="1916113"/>
            <a:ext cx="8496300"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6600"/>
              <a:t>The big bug bit the little beetle, but the little beetle bit the big bug back.</a:t>
            </a:r>
            <a:endParaRPr lang="ru-RU" altLang="ru-RU" sz="6600"/>
          </a:p>
        </p:txBody>
      </p:sp>
      <p:sp>
        <p:nvSpPr>
          <p:cNvPr id="3" name="Прямоугольник 2"/>
          <p:cNvSpPr/>
          <p:nvPr/>
        </p:nvSpPr>
        <p:spPr>
          <a:xfrm>
            <a:off x="7943850" y="3000375"/>
            <a:ext cx="185738" cy="1446213"/>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fontAlgn="auto" hangingPunct="1">
              <a:spcBef>
                <a:spcPts val="0"/>
              </a:spcBef>
              <a:spcAft>
                <a:spcPts val="0"/>
              </a:spcAft>
              <a:defRPr/>
            </a:pPr>
            <a:endParaRPr lang="ru-RU" sz="8800" b="1" dirty="0">
              <a:ln w="11430"/>
              <a:solidFill>
                <a:srgbClr val="0000FF"/>
              </a:solidFill>
              <a:effectLst>
                <a:outerShdw blurRad="80000" dist="40000" dir="5040000" algn="tl">
                  <a:srgbClr val="000000">
                    <a:alpha val="30000"/>
                  </a:srgbClr>
                </a:outerShdw>
              </a:effectLst>
              <a:latin typeface="+mn-lt"/>
              <a:cs typeface="+mn-cs"/>
            </a:endParaRPr>
          </a:p>
        </p:txBody>
      </p:sp>
      <p:sp>
        <p:nvSpPr>
          <p:cNvPr id="4" name="Управляющая кнопка: домой 3">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68313" y="1844675"/>
            <a:ext cx="8135937"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7200"/>
              <a:t>don't trouble trouble until trouble troubles you</a:t>
            </a:r>
            <a:endParaRPr lang="ru-RU" altLang="ru-RU" sz="7200"/>
          </a:p>
        </p:txBody>
      </p:sp>
      <p:sp>
        <p:nvSpPr>
          <p:cNvPr id="3" name="Прямоугольник 2"/>
          <p:cNvSpPr/>
          <p:nvPr/>
        </p:nvSpPr>
        <p:spPr>
          <a:xfrm>
            <a:off x="6300788" y="4000500"/>
            <a:ext cx="185737" cy="923925"/>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fontAlgn="auto" hangingPunct="1">
              <a:spcBef>
                <a:spcPts val="0"/>
              </a:spcBef>
              <a:spcAft>
                <a:spcPts val="0"/>
              </a:spcAft>
              <a:defRPr/>
            </a:pPr>
            <a:endParaRPr lang="ru-RU" sz="5400" b="1" dirty="0">
              <a:ln w="11430"/>
              <a:solidFill>
                <a:srgbClr val="0000FF"/>
              </a:solidFill>
              <a:effectLst>
                <a:outerShdw blurRad="80000" dist="40000" dir="5040000" algn="tl">
                  <a:srgbClr val="000000">
                    <a:alpha val="30000"/>
                  </a:srgbClr>
                </a:outerShdw>
              </a:effectLst>
              <a:latin typeface="+mn-lt"/>
              <a:cs typeface="+mn-cs"/>
            </a:endParaRPr>
          </a:p>
        </p:txBody>
      </p:sp>
      <p:sp>
        <p:nvSpPr>
          <p:cNvPr id="4" name="Управляющая кнопка: домой 3">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Управляющая кнопка: домой 1">
            <a:hlinkClick r:id="rId2" action="ppaction://hlinksldjump" highlightClick="1"/>
          </p:cNvPr>
          <p:cNvSpPr/>
          <p:nvPr/>
        </p:nvSpPr>
        <p:spPr>
          <a:xfrm>
            <a:off x="8243888" y="5805488"/>
            <a:ext cx="431800" cy="4318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TextBox 2"/>
          <p:cNvSpPr txBox="1">
            <a:spLocks noChangeArrowheads="1"/>
          </p:cNvSpPr>
          <p:nvPr/>
        </p:nvSpPr>
        <p:spPr bwMode="auto">
          <a:xfrm>
            <a:off x="468313" y="549275"/>
            <a:ext cx="8064500" cy="600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250"/>
              </a:spcBef>
              <a:buClr>
                <a:schemeClr val="accent1"/>
              </a:buClr>
              <a:buSzPct val="80000"/>
              <a:buFont typeface="Wingdings 2" panose="05020102010507070707" pitchFamily="18" charset="2"/>
              <a:buChar char=""/>
              <a:defRPr sz="2800">
                <a:solidFill>
                  <a:schemeClr val="tx1"/>
                </a:solidFill>
                <a:latin typeface="Verdana" panose="020B0604030504040204" pitchFamily="34" charset="0"/>
              </a:defRPr>
            </a:lvl1pPr>
            <a:lvl2pPr marL="742950" indent="-285750">
              <a:spcBef>
                <a:spcPts val="250"/>
              </a:spcBef>
              <a:buClr>
                <a:schemeClr val="accent1"/>
              </a:buClr>
              <a:buSzPct val="100000"/>
              <a:buFont typeface="Verdana" panose="020B0604030504040204" pitchFamily="34" charset="0"/>
              <a:buChar char="◦"/>
              <a:defRPr sz="2400">
                <a:solidFill>
                  <a:schemeClr val="tx1"/>
                </a:solidFill>
                <a:latin typeface="Verdana" panose="020B0604030504040204" pitchFamily="34" charset="0"/>
              </a:defRPr>
            </a:lvl2pPr>
            <a:lvl3pPr marL="1143000" indent="-228600">
              <a:spcBef>
                <a:spcPts val="250"/>
              </a:spcBef>
              <a:buClr>
                <a:srgbClr val="ED3742"/>
              </a:buClr>
              <a:buSzPct val="100000"/>
              <a:buFont typeface="Wingdings 2" panose="05020102010507070707" pitchFamily="18" charset="2"/>
              <a:buChar char=""/>
              <a:defRPr sz="2200">
                <a:solidFill>
                  <a:schemeClr val="tx1"/>
                </a:solidFill>
                <a:latin typeface="Verdana" panose="020B0604030504040204" pitchFamily="34" charset="0"/>
              </a:defRPr>
            </a:lvl3pPr>
            <a:lvl4pPr marL="1600200" indent="-228600">
              <a:spcBef>
                <a:spcPts val="225"/>
              </a:spcBef>
              <a:buClr>
                <a:srgbClr val="ED3742"/>
              </a:buClr>
              <a:buSzPct val="112000"/>
              <a:buFont typeface="Verdana" panose="020B0604030504040204" pitchFamily="34" charset="0"/>
              <a:buChar char="◦"/>
              <a:defRPr sz="1900">
                <a:solidFill>
                  <a:schemeClr val="tx1"/>
                </a:solidFill>
                <a:latin typeface="Verdana" panose="020B0604030504040204" pitchFamily="34" charset="0"/>
              </a:defRPr>
            </a:lvl4pPr>
            <a:lvl5pPr marL="2057400" indent="-228600">
              <a:spcBef>
                <a:spcPts val="250"/>
              </a:spcBef>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5pPr>
            <a:lvl6pPr marL="25146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6pPr>
            <a:lvl7pPr marL="29718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7pPr>
            <a:lvl8pPr marL="34290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8pPr>
            <a:lvl9pPr marL="3886200" indent="-228600" eaLnBrk="0" fontAlgn="base" hangingPunct="0">
              <a:spcBef>
                <a:spcPts val="250"/>
              </a:spcBef>
              <a:spcAft>
                <a:spcPct val="0"/>
              </a:spcAft>
              <a:buClr>
                <a:srgbClr val="4A85BF"/>
              </a:buClr>
              <a:buSzPct val="100000"/>
              <a:buFont typeface="Wingdings 2" panose="05020102010507070707" pitchFamily="18" charset="2"/>
              <a:buChar char=""/>
              <a:defRPr sz="2000">
                <a:solidFill>
                  <a:schemeClr val="tx1"/>
                </a:solidFill>
                <a:latin typeface="Verdana" panose="020B0604030504040204" pitchFamily="34" charset="0"/>
              </a:defRPr>
            </a:lvl9pPr>
          </a:lstStyle>
          <a:p>
            <a:pPr algn="ctr" eaLnBrk="1" hangingPunct="1">
              <a:spcBef>
                <a:spcPct val="0"/>
              </a:spcBef>
              <a:buClrTx/>
              <a:buSzTx/>
              <a:buFontTx/>
              <a:buNone/>
            </a:pPr>
            <a:r>
              <a:rPr lang="en-US" altLang="ru-RU" sz="4800"/>
              <a:t>This character is a funny bear. He is fat but very nice. He likes honey and doesn`t like bees. He enjoys to make up rhymes. He likes to visit his friends Rabbit and Piglet.</a:t>
            </a:r>
            <a:endParaRPr lang="ru-RU" altLang="ru-RU" sz="4800"/>
          </a:p>
        </p:txBody>
      </p:sp>
      <p:pic>
        <p:nvPicPr>
          <p:cNvPr id="9218" name="Picture 2" descr="http://core.matterhorn.disney.ru/cdn_assets/bcdbae58e682b6a13d63a9a8f33d157586252252.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84438" y="333375"/>
            <a:ext cx="4391025" cy="621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9218"/>
                                        </p:tgtEl>
                                        <p:attrNameLst>
                                          <p:attrName>style.visibility</p:attrName>
                                        </p:attrNameLst>
                                      </p:cBhvr>
                                      <p:to>
                                        <p:strVal val="visible"/>
                                      </p:to>
                                    </p:set>
                                    <p:animEffect transition="in" filter="dissolve">
                                      <p:cBhvr>
                                        <p:cTn id="14" dur="1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СВОЯ ИГРА</Template>
  <TotalTime>0</TotalTime>
  <Words>541</Words>
  <Application>Microsoft Office PowerPoint</Application>
  <PresentationFormat>Экран (4:3)</PresentationFormat>
  <Paragraphs>91</Paragraphs>
  <Slides>29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29</vt:i4>
      </vt:variant>
    </vt:vector>
  </HeadingPairs>
  <TitlesOfParts>
    <vt:vector size="35" baseType="lpstr">
      <vt:lpstr>Arial</vt:lpstr>
      <vt:lpstr>Verdana</vt:lpstr>
      <vt:lpstr>Wingdings 2</vt:lpstr>
      <vt:lpstr>Calibri</vt:lpstr>
      <vt:lpstr>Wingdings</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cp:revision>
  <dcterms:created xsi:type="dcterms:W3CDTF">2021-10-26T08:19:11Z</dcterms:created>
  <dcterms:modified xsi:type="dcterms:W3CDTF">2021-10-26T08:20:02Z</dcterms:modified>
</cp:coreProperties>
</file>