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497" autoAdjust="0"/>
    <p:restoredTop sz="94660"/>
  </p:normalViewPr>
  <p:slideViewPr>
    <p:cSldViewPr snapToGrid="0">
      <p:cViewPr varScale="1">
        <p:scale>
          <a:sx n="50" d="100"/>
          <a:sy n="50" d="100"/>
        </p:scale>
        <p:origin x="60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AF0-60C0-4421-ADBC-1C83E27DE8C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62A6-D58F-4B19-AECC-9AB91974D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127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AF0-60C0-4421-ADBC-1C83E27DE8C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62A6-D58F-4B19-AECC-9AB91974D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719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AF0-60C0-4421-ADBC-1C83E27DE8C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62A6-D58F-4B19-AECC-9AB91974D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101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AF0-60C0-4421-ADBC-1C83E27DE8C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62A6-D58F-4B19-AECC-9AB91974DE9D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29152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AF0-60C0-4421-ADBC-1C83E27DE8C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62A6-D58F-4B19-AECC-9AB91974D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462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AF0-60C0-4421-ADBC-1C83E27DE8C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62A6-D58F-4B19-AECC-9AB91974D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5790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AF0-60C0-4421-ADBC-1C83E27DE8C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62A6-D58F-4B19-AECC-9AB91974D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3140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AF0-60C0-4421-ADBC-1C83E27DE8C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62A6-D58F-4B19-AECC-9AB91974D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6632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AF0-60C0-4421-ADBC-1C83E27DE8C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62A6-D58F-4B19-AECC-9AB91974D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824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AF0-60C0-4421-ADBC-1C83E27DE8C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62A6-D58F-4B19-AECC-9AB91974D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278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AF0-60C0-4421-ADBC-1C83E27DE8C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62A6-D58F-4B19-AECC-9AB91974D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377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AF0-60C0-4421-ADBC-1C83E27DE8C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62A6-D58F-4B19-AECC-9AB91974D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331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AF0-60C0-4421-ADBC-1C83E27DE8C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62A6-D58F-4B19-AECC-9AB91974D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596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AF0-60C0-4421-ADBC-1C83E27DE8C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62A6-D58F-4B19-AECC-9AB91974D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295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AF0-60C0-4421-ADBC-1C83E27DE8C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62A6-D58F-4B19-AECC-9AB91974D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558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AF0-60C0-4421-ADBC-1C83E27DE8C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62A6-D58F-4B19-AECC-9AB91974D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08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AF0-60C0-4421-ADBC-1C83E27DE8C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62A6-D58F-4B19-AECC-9AB91974D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313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6AA1AF0-60C0-4421-ADBC-1C83E27DE8C4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E8A62A6-D58F-4B19-AECC-9AB91974D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107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36380" y="2501027"/>
            <a:ext cx="1002686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5400" b="1" dirty="0" err="1" smtClean="0">
                <a:solidFill>
                  <a:schemeClr val="accent1">
                    <a:lumMod val="50000"/>
                  </a:schemeClr>
                </a:solidFill>
              </a:rPr>
              <a:t>Каплетерапия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, как средство развития творческих способностей»</a:t>
            </a:r>
            <a:endParaRPr lang="ru-RU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68" y="4457700"/>
            <a:ext cx="2612820" cy="2038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300" y="247650"/>
            <a:ext cx="3212386" cy="2253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7197859" y="5654814"/>
            <a:ext cx="44787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, serif"/>
              </a:rPr>
              <a:t>Работу выполнила воспитатель: </a:t>
            </a:r>
            <a:r>
              <a:rPr lang="ru-RU" sz="2000" b="1" dirty="0" err="1" smtClean="0">
                <a:solidFill>
                  <a:schemeClr val="bg2">
                    <a:lumMod val="50000"/>
                  </a:schemeClr>
                </a:solidFill>
                <a:latin typeface="Times New Roman, serif"/>
              </a:rPr>
              <a:t>Тихонина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, serif"/>
              </a:rPr>
              <a:t> Г.П.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&amp;quot"/>
            </a:endParaRPr>
          </a:p>
        </p:txBody>
      </p:sp>
    </p:spTree>
    <p:extLst>
      <p:ext uri="{BB962C8B-B14F-4D97-AF65-F5344CB8AC3E}">
        <p14:creationId xmlns:p14="http://schemas.microsoft.com/office/powerpoint/2010/main" val="294681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0360" y="1150738"/>
            <a:ext cx="955719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latin typeface="Times New Roman, serif"/>
              </a:rPr>
              <a:t>Цель: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&amp;quot"/>
            </a:endParaRPr>
          </a:p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-Формирование у детей творческих способностей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условий для развития устойчивости внимания;</a:t>
            </a:r>
          </a:p>
          <a:p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сенсомоторных координаций;</a:t>
            </a:r>
          </a:p>
          <a:p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развитию мелкой моторики, творческих способностей детей;</a:t>
            </a:r>
          </a:p>
          <a:p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способности самовыражения посредством цвета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41380" y="394138"/>
            <a:ext cx="31215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, serif"/>
              </a:rPr>
              <a:t>Цели и задачи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&amp;quot"/>
            </a:endParaRPr>
          </a:p>
        </p:txBody>
      </p:sp>
    </p:spTree>
    <p:extLst>
      <p:ext uri="{BB962C8B-B14F-4D97-AF65-F5344CB8AC3E}">
        <p14:creationId xmlns:p14="http://schemas.microsoft.com/office/powerpoint/2010/main" val="185006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75639" y="433062"/>
            <a:ext cx="69210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Чем полезна 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</a:rPr>
              <a:t>каплетерапия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09297" y="1273617"/>
            <a:ext cx="84923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u="none" strike="noStrike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800" b="0" i="0" u="none" strike="noStrike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разными цветами привлекает внимание ребенка, делает занятие ярким и интересным. 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9296" y="2301311"/>
            <a:ext cx="82874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Каплетерапия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позволяет деткам развивать мелкую моторику, подготовить ручку ребенка к письму.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9296" y="3274176"/>
            <a:ext cx="828740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каплетерапией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можно использовать в качестве арт-терапевтической техники. 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09297" y="4362778"/>
            <a:ext cx="84923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Каплетерапия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хороший способ самовыражения и поднятия самооценки творчески одаренных детей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09297" y="5451381"/>
            <a:ext cx="84923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Каплетерапия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развивают у ребенка творческое воображение.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80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38200" y="1537038"/>
            <a:ext cx="109728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работы заключается в следующем:</a:t>
            </a:r>
          </a:p>
          <a:p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набирает пипеткой цветную воду и «рисует»</a:t>
            </a:r>
          </a:p>
          <a:p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капельками на пластиковой доске или бумаге.</a:t>
            </a:r>
          </a:p>
          <a:p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постепенно, усложняются и ребенок учится</a:t>
            </a:r>
          </a:p>
          <a:p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рисовать из капелек более замысловатые фигуры. Он</a:t>
            </a:r>
          </a:p>
          <a:p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экспериментирует с водой, бумагой, цветом,</a:t>
            </a:r>
          </a:p>
          <a:p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губкой.</a:t>
            </a:r>
            <a:endParaRPr lang="ru-RU" sz="3200" b="0" i="0" u="none" strike="noStrike" dirty="0">
              <a:solidFill>
                <a:schemeClr val="bg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03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43000"/>
            <a:ext cx="5537200" cy="4152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833" y="683984"/>
            <a:ext cx="3928718" cy="5242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7766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475" y="762000"/>
            <a:ext cx="4524732" cy="3390900"/>
          </a:xfrm>
          <a:prstGeom prst="rect">
            <a:avLst/>
          </a:prstGeom>
        </p:spPr>
      </p:pic>
      <p:sp>
        <p:nvSpPr>
          <p:cNvPr id="7" name="Улыбающееся лицо 6"/>
          <p:cNvSpPr/>
          <p:nvPr/>
        </p:nvSpPr>
        <p:spPr>
          <a:xfrm>
            <a:off x="6674449" y="1743075"/>
            <a:ext cx="895350" cy="1104900"/>
          </a:xfrm>
          <a:prstGeom prst="smileyFac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3282" y="666750"/>
            <a:ext cx="3269284" cy="4362450"/>
          </a:xfrm>
          <a:prstGeom prst="rect">
            <a:avLst/>
          </a:prstGeom>
        </p:spPr>
      </p:pic>
      <p:sp>
        <p:nvSpPr>
          <p:cNvPr id="9" name="Улыбающееся лицо 8"/>
          <p:cNvSpPr/>
          <p:nvPr/>
        </p:nvSpPr>
        <p:spPr>
          <a:xfrm>
            <a:off x="9350249" y="762000"/>
            <a:ext cx="895350" cy="1104900"/>
          </a:xfrm>
          <a:prstGeom prst="smileyFac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94" y="762000"/>
            <a:ext cx="3112244" cy="4152900"/>
          </a:xfrm>
          <a:prstGeom prst="rect">
            <a:avLst/>
          </a:prstGeom>
        </p:spPr>
      </p:pic>
      <p:sp>
        <p:nvSpPr>
          <p:cNvPr id="11" name="Улыбающееся лицо 10"/>
          <p:cNvSpPr/>
          <p:nvPr/>
        </p:nvSpPr>
        <p:spPr>
          <a:xfrm>
            <a:off x="1106116" y="1581150"/>
            <a:ext cx="1295400" cy="1009650"/>
          </a:xfrm>
          <a:prstGeom prst="smileyFac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46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515</TotalTime>
  <Words>181</Words>
  <Application>Microsoft Office PowerPoint</Application>
  <PresentationFormat>Широкоэкранный</PresentationFormat>
  <Paragraphs>25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&amp;quot</vt:lpstr>
      <vt:lpstr>Arial</vt:lpstr>
      <vt:lpstr>Times New Roman</vt:lpstr>
      <vt:lpstr>Times New Roman, serif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PC</cp:lastModifiedBy>
  <cp:revision>19</cp:revision>
  <dcterms:created xsi:type="dcterms:W3CDTF">2019-02-18T13:40:28Z</dcterms:created>
  <dcterms:modified xsi:type="dcterms:W3CDTF">2021-10-26T13:47:20Z</dcterms:modified>
</cp:coreProperties>
</file>