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57" r:id="rId5"/>
    <p:sldId id="259" r:id="rId6"/>
    <p:sldId id="262" r:id="rId7"/>
    <p:sldId id="263" r:id="rId8"/>
    <p:sldId id="264" r:id="rId9"/>
    <p:sldId id="265" r:id="rId10"/>
    <p:sldId id="266" r:id="rId11"/>
    <p:sldId id="260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FB6EC-48BC-4FEB-8216-A715BC04629B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110A7-4DB8-41BE-AE6C-1A30BC2BDD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1202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FB6EC-48BC-4FEB-8216-A715BC04629B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110A7-4DB8-41BE-AE6C-1A30BC2BDD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9584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FB6EC-48BC-4FEB-8216-A715BC04629B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110A7-4DB8-41BE-AE6C-1A30BC2BDD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0721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FB6EC-48BC-4FEB-8216-A715BC04629B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110A7-4DB8-41BE-AE6C-1A30BC2BDD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821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FB6EC-48BC-4FEB-8216-A715BC04629B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110A7-4DB8-41BE-AE6C-1A30BC2BDD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2029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FB6EC-48BC-4FEB-8216-A715BC04629B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110A7-4DB8-41BE-AE6C-1A30BC2BDD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6964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FB6EC-48BC-4FEB-8216-A715BC04629B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110A7-4DB8-41BE-AE6C-1A30BC2BDD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425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FB6EC-48BC-4FEB-8216-A715BC04629B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110A7-4DB8-41BE-AE6C-1A30BC2BDD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5109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FB6EC-48BC-4FEB-8216-A715BC04629B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110A7-4DB8-41BE-AE6C-1A30BC2BDD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244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FB6EC-48BC-4FEB-8216-A715BC04629B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110A7-4DB8-41BE-AE6C-1A30BC2BDD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8397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FB6EC-48BC-4FEB-8216-A715BC04629B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110A7-4DB8-41BE-AE6C-1A30BC2BDD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2063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FFB6EC-48BC-4FEB-8216-A715BC04629B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1110A7-4DB8-41BE-AE6C-1A30BC2BDD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203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1944216"/>
          </a:xfrm>
        </p:spPr>
        <p:txBody>
          <a:bodyPr>
            <a:normAutofit/>
          </a:bodyPr>
          <a:lstStyle/>
          <a:p>
            <a:r>
              <a:rPr lang="ru-RU" dirty="0"/>
              <a:t>«Бессмертный полк</a:t>
            </a:r>
            <a:br>
              <a:rPr lang="ru-RU" dirty="0"/>
            </a:br>
            <a:r>
              <a:rPr lang="ru-RU" dirty="0"/>
              <a:t>группы «Росинки»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982960"/>
          </a:xfrm>
        </p:spPr>
        <p:txBody>
          <a:bodyPr>
            <a:noAutofit/>
          </a:bodyPr>
          <a:lstStyle/>
          <a:p>
            <a:r>
              <a:rPr lang="ru-RU" sz="2000" dirty="0"/>
              <a:t>МБДОУ детский сад №7 «</a:t>
            </a:r>
            <a:r>
              <a:rPr lang="ru-RU" sz="2000" dirty="0" err="1"/>
              <a:t>Солнышко»,п</a:t>
            </a:r>
            <a:r>
              <a:rPr lang="ru-RU" sz="2000" dirty="0"/>
              <a:t>. </a:t>
            </a:r>
            <a:r>
              <a:rPr lang="ru-RU" sz="2000" dirty="0" err="1"/>
              <a:t>Свердловский,Лосино</a:t>
            </a:r>
            <a:r>
              <a:rPr lang="ru-RU" sz="2000" dirty="0"/>
              <a:t>-Петровский </a:t>
            </a:r>
            <a:r>
              <a:rPr lang="ru-RU" sz="2000" dirty="0" err="1"/>
              <a:t>г.о</a:t>
            </a:r>
            <a:r>
              <a:rPr lang="ru-RU" sz="2000" dirty="0"/>
              <a:t> Московской области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8496365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987AA4-DBE6-4582-94DB-75C681FDD9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260648"/>
            <a:ext cx="8229600" cy="792088"/>
          </a:xfrm>
        </p:spPr>
        <p:txBody>
          <a:bodyPr>
            <a:noAutofit/>
          </a:bodyPr>
          <a:lstStyle/>
          <a:p>
            <a:r>
              <a:rPr lang="ru-RU" sz="2800" dirty="0" err="1">
                <a:solidFill>
                  <a:srgbClr val="FF0000"/>
                </a:solidFill>
              </a:rPr>
              <a:t>Харчуткин</a:t>
            </a:r>
            <a:r>
              <a:rPr lang="ru-RU" sz="2800" dirty="0">
                <a:solidFill>
                  <a:srgbClr val="FF0000"/>
                </a:solidFill>
              </a:rPr>
              <a:t> Дмитрий Иванович</a:t>
            </a:r>
            <a:br>
              <a:rPr lang="ru-RU" sz="2800" dirty="0">
                <a:solidFill>
                  <a:srgbClr val="FF0000"/>
                </a:solidFill>
              </a:rPr>
            </a:br>
            <a:r>
              <a:rPr lang="ru-RU" sz="2800" dirty="0">
                <a:solidFill>
                  <a:srgbClr val="FF0000"/>
                </a:solidFill>
              </a:rPr>
              <a:t>(прадедушка Дани Зенкина)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264222E-5841-493F-95EA-276C8E34B6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196752"/>
            <a:ext cx="3600400" cy="4886003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3B1F454-1BED-485C-8965-DFB6DBEF18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1465" y="1484784"/>
            <a:ext cx="4088159" cy="3618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4732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0E5182-79B7-4337-BA73-D9EF34E16F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83722B67-1793-47BB-BA99-EC03008FF5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74638"/>
            <a:ext cx="8229600" cy="5851525"/>
          </a:xfrm>
        </p:spPr>
      </p:pic>
    </p:spTree>
    <p:extLst>
      <p:ext uri="{BB962C8B-B14F-4D97-AF65-F5344CB8AC3E}">
        <p14:creationId xmlns:p14="http://schemas.microsoft.com/office/powerpoint/2010/main" val="180138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1BBD81-FB30-4316-B66E-3847651D7E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06090"/>
          </a:xfrm>
        </p:spPr>
        <p:txBody>
          <a:bodyPr>
            <a:noAutofit/>
          </a:bodyPr>
          <a:lstStyle/>
          <a:p>
            <a:r>
              <a:rPr lang="ru-RU" sz="2400" dirty="0" err="1">
                <a:solidFill>
                  <a:srgbClr val="FF0000"/>
                </a:solidFill>
              </a:rPr>
              <a:t>Окунов</a:t>
            </a:r>
            <a:r>
              <a:rPr lang="ru-RU" sz="2400" dirty="0">
                <a:solidFill>
                  <a:srgbClr val="FF0000"/>
                </a:solidFill>
              </a:rPr>
              <a:t> </a:t>
            </a:r>
            <a:r>
              <a:rPr lang="ru-RU" sz="2400" dirty="0" err="1">
                <a:solidFill>
                  <a:srgbClr val="FF0000"/>
                </a:solidFill>
              </a:rPr>
              <a:t>Хамдамбек</a:t>
            </a:r>
            <a:r>
              <a:rPr lang="ru-RU" sz="2400" dirty="0">
                <a:solidFill>
                  <a:srgbClr val="FF0000"/>
                </a:solidFill>
              </a:rPr>
              <a:t> победитель творческого конкурса 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«Никто не </a:t>
            </a:r>
            <a:r>
              <a:rPr lang="ru-RU" sz="2400" dirty="0" err="1">
                <a:solidFill>
                  <a:srgbClr val="FF0000"/>
                </a:solidFill>
              </a:rPr>
              <a:t>забыт,ничто</a:t>
            </a:r>
            <a:r>
              <a:rPr lang="ru-RU" sz="2400" dirty="0">
                <a:solidFill>
                  <a:srgbClr val="FF0000"/>
                </a:solidFill>
              </a:rPr>
              <a:t> не забыто»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30CDA973-F68E-46F9-8AE6-2934036BC515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166018"/>
            <a:ext cx="3392792" cy="452596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B7CACB7-CA08-4722-9298-1D4140B2655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1556792"/>
            <a:ext cx="3959724" cy="2966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1442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DB2019-52AF-4D60-9D54-FBAE9616A0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Никто не забыт, ничто не забыто</a:t>
            </a:r>
            <a:r>
              <a:rPr lang="ru-RU" dirty="0">
                <a:solidFill>
                  <a:srgbClr val="FF0000"/>
                </a:solidFill>
              </a:rPr>
              <a:t>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0C8A760-1837-47B9-97F4-112B284E11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763" y="982945"/>
            <a:ext cx="8352928" cy="4606852"/>
          </a:xfrm>
        </p:spPr>
      </p:pic>
    </p:spTree>
    <p:extLst>
      <p:ext uri="{BB962C8B-B14F-4D97-AF65-F5344CB8AC3E}">
        <p14:creationId xmlns:p14="http://schemas.microsoft.com/office/powerpoint/2010/main" val="37317730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B0CEAC-984B-4EF1-83D9-104B155F8C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Бессмертный полк группы «Росинки»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09B9F0F-11E3-42FA-A717-2AEA006D6E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836712"/>
            <a:ext cx="7344816" cy="4680520"/>
          </a:xfrm>
        </p:spPr>
      </p:pic>
    </p:spTree>
    <p:extLst>
      <p:ext uri="{BB962C8B-B14F-4D97-AF65-F5344CB8AC3E}">
        <p14:creationId xmlns:p14="http://schemas.microsoft.com/office/powerpoint/2010/main" val="16842690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9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Вечная память победителям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A6A6646-0352-41ED-B825-E596781EDE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692696"/>
            <a:ext cx="8075240" cy="4968552"/>
          </a:xfrm>
        </p:spPr>
      </p:pic>
    </p:spTree>
    <p:extLst>
      <p:ext uri="{BB962C8B-B14F-4D97-AF65-F5344CB8AC3E}">
        <p14:creationId xmlns:p14="http://schemas.microsoft.com/office/powerpoint/2010/main" val="39573737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82A4CA-AD32-4CB4-85A3-C834BC4D53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E8FD005-6316-4B25-BA57-E95919361E7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74638"/>
            <a:ext cx="8424936" cy="5851525"/>
          </a:xfrm>
        </p:spPr>
      </p:pic>
    </p:spTree>
    <p:extLst>
      <p:ext uri="{BB962C8B-B14F-4D97-AF65-F5344CB8AC3E}">
        <p14:creationId xmlns:p14="http://schemas.microsoft.com/office/powerpoint/2010/main" val="3663247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89890B-B1A2-4A55-9FAF-322124CB6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pPr indent="-630555">
              <a:lnSpc>
                <a:spcPct val="107000"/>
              </a:lnSpc>
              <a:spcAft>
                <a:spcPts val="0"/>
              </a:spcAft>
            </a:pPr>
            <a:r>
              <a:rPr lang="ru-RU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Букреев Михаил Никитич                                      Хитрый Григорий Иванович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Сержант .                                                                   Аэродромные войска.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16.04.1924-20.07.2002гг                                             14.10.1914-16.09.1992гг               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(Прадедушка Артура Букреева</a:t>
            </a:r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9B65F5A-4133-4E52-92A2-8DBB44A9A17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635594"/>
            <a:ext cx="3456384" cy="4385693"/>
          </a:xfrm>
          <a:prstGeom prst="rect">
            <a:avLst/>
          </a:prstGeom>
        </p:spPr>
      </p:pic>
      <p:pic>
        <p:nvPicPr>
          <p:cNvPr id="11" name="Объект 10">
            <a:extLst>
              <a:ext uri="{FF2B5EF4-FFF2-40B4-BE49-F238E27FC236}">
                <a16:creationId xmlns:a16="http://schemas.microsoft.com/office/drawing/2014/main" id="{B6A10CD3-6278-4D8F-8CDD-46AD66E7D2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635595"/>
            <a:ext cx="3163030" cy="4525963"/>
          </a:xfrm>
        </p:spPr>
      </p:pic>
    </p:spTree>
    <p:extLst>
      <p:ext uri="{BB962C8B-B14F-4D97-AF65-F5344CB8AC3E}">
        <p14:creationId xmlns:p14="http://schemas.microsoft.com/office/powerpoint/2010/main" val="5466154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6E45A3-6072-4E34-8B5A-1797E078E9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1066130"/>
          </a:xfrm>
        </p:spPr>
        <p:txBody>
          <a:bodyPr/>
          <a:lstStyle/>
          <a:p>
            <a:pPr indent="-630555">
              <a:lnSpc>
                <a:spcPct val="107000"/>
              </a:lnSpc>
              <a:spcAft>
                <a:spcPts val="0"/>
              </a:spcAft>
            </a:pPr>
            <a:r>
              <a:rPr lang="ru-RU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Торосян </a:t>
            </a:r>
            <a:r>
              <a:rPr lang="ru-RU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Оганесс</a:t>
            </a:r>
            <a:r>
              <a:rPr lang="ru-RU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Сарибекович</a:t>
            </a:r>
            <a:r>
              <a:rPr lang="ru-RU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</a:t>
            </a:r>
            <a:r>
              <a:rPr lang="ru-RU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Долбаев</a:t>
            </a:r>
            <a:r>
              <a:rPr lang="ru-RU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Платон Антонович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(прадедушка </a:t>
            </a:r>
            <a:r>
              <a:rPr lang="ru-RU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Нарека</a:t>
            </a: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                                  </a:t>
            </a:r>
            <a:r>
              <a:rPr lang="ru-RU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Ст.сержант</a:t>
            </a: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(прадедушка </a:t>
            </a:r>
            <a:r>
              <a:rPr lang="ru-RU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Данира</a:t>
            </a: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</a:t>
            </a: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A511D9E-842D-4FA3-A0CE-57A8CF8083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166018"/>
            <a:ext cx="3762206" cy="4525963"/>
          </a:xfr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4654E79-2A8B-4B06-BA7E-C339BE16ECE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1228471"/>
            <a:ext cx="3240360" cy="4648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6792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165D3B5D-D162-4180-B64A-CABD3D95CE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268760"/>
            <a:ext cx="3384376" cy="4525963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60CB0A1-B7B5-4FA3-8C31-1105F1AD4B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4385" y="1052736"/>
            <a:ext cx="4080272" cy="5219476"/>
          </a:xfrm>
          <a:prstGeom prst="rect">
            <a:avLst/>
          </a:prstGeom>
        </p:spPr>
      </p:pic>
      <p:sp>
        <p:nvSpPr>
          <p:cNvPr id="9" name="Заголовок 8">
            <a:extLst>
              <a:ext uri="{FF2B5EF4-FFF2-40B4-BE49-F238E27FC236}">
                <a16:creationId xmlns:a16="http://schemas.microsoft.com/office/drawing/2014/main" id="{943600F4-6D13-4DB8-ACF2-EB7FF1BB8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3384376" cy="1066130"/>
          </a:xfrm>
        </p:spPr>
        <p:txBody>
          <a:bodyPr>
            <a:normAutofit fontScale="90000"/>
          </a:bodyPr>
          <a:lstStyle/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ru-RU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Цоколов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Матвей Семенович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Артилерист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(прадед Агаты)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12422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4DA1F9-61B6-444D-A7BF-87DFB00DD0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Самарин Петр </a:t>
            </a:r>
            <a:r>
              <a:rPr lang="ru-RU" sz="2800" dirty="0" err="1">
                <a:solidFill>
                  <a:srgbClr val="FF0000"/>
                </a:solidFill>
              </a:rPr>
              <a:t>Павлович.Сымов</a:t>
            </a:r>
            <a:r>
              <a:rPr lang="ru-RU" sz="2800" dirty="0">
                <a:solidFill>
                  <a:srgbClr val="FF0000"/>
                </a:solidFill>
              </a:rPr>
              <a:t> Андрей </a:t>
            </a:r>
            <a:r>
              <a:rPr lang="ru-RU" sz="2800" dirty="0" err="1">
                <a:solidFill>
                  <a:srgbClr val="FF0000"/>
                </a:solidFill>
              </a:rPr>
              <a:t>ВАсильевич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0267099-ED2F-4C1B-9EF9-ADD0EB30CA7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124744"/>
            <a:ext cx="3013795" cy="3013795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DCDCD3A-636A-4EE4-9EF1-DD1E349BC26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1268760"/>
            <a:ext cx="3052948" cy="455999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1B6665B-D4ED-44A0-AABD-A250E8C955A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0732" y="1772816"/>
            <a:ext cx="3131840" cy="4209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81990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131</Words>
  <Application>Microsoft Office PowerPoint</Application>
  <PresentationFormat>Экран (4:3)</PresentationFormat>
  <Paragraphs>11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Тема Office</vt:lpstr>
      <vt:lpstr>«Бессмертный полк группы «Росинки»</vt:lpstr>
      <vt:lpstr>Никто не забыт, ничто не забыто.</vt:lpstr>
      <vt:lpstr>Бессмертный полк группы «Росинки»</vt:lpstr>
      <vt:lpstr>Вечная память победителям</vt:lpstr>
      <vt:lpstr>Презентация PowerPoint</vt:lpstr>
      <vt:lpstr>Букреев Михаил Никитич                                      Хитрый Григорий Иванович    Сержант .                                                                   Аэродромные войска.    16.04.1924-20.07.2002гг                                             14.10.1914-16.09.1992гг                                                                                                            (Прадедушка Артура Букреева</vt:lpstr>
      <vt:lpstr> Торосян Оганесс Сарибекович                 Долбаев Платон Антонович            (прадедушка Нарека)                                   Ст.сержант (прадедушка Данира)             </vt:lpstr>
      <vt:lpstr>Цоколов Матвей Семенович   Артилерист(прадед Агаты)  </vt:lpstr>
      <vt:lpstr>Самарин Петр Павлович.Сымов Андрей ВАсильевич</vt:lpstr>
      <vt:lpstr>Харчуткин Дмитрий Иванович (прадедушка Дани Зенкина)</vt:lpstr>
      <vt:lpstr>Презентация PowerPoint</vt:lpstr>
      <vt:lpstr>Окунов Хамдамбек победитель творческого конкурса  «Никто не забыт,ничто не забыто»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Марина</dc:creator>
  <cp:lastModifiedBy>TSP</cp:lastModifiedBy>
  <cp:revision>3</cp:revision>
  <dcterms:created xsi:type="dcterms:W3CDTF">2021-09-07T04:37:00Z</dcterms:created>
  <dcterms:modified xsi:type="dcterms:W3CDTF">2021-10-26T19:08:00Z</dcterms:modified>
</cp:coreProperties>
</file>