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981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473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52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45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38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74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86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668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0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90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82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690F3-CC00-480D-BCE9-2E89BEC40336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48A3-1B70-41B0-9819-20D666C27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19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70047" y="246889"/>
            <a:ext cx="6217921" cy="563231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Неделя по безопасности в средней группе.</a:t>
            </a:r>
          </a:p>
          <a:p>
            <a:endParaRPr lang="ru-RU" sz="2400" b="1" dirty="0">
              <a:solidFill>
                <a:srgbClr val="FFC000"/>
              </a:solidFill>
            </a:endParaRPr>
          </a:p>
          <a:p>
            <a:r>
              <a:rPr lang="ru-RU" sz="2400" b="1" u="sng" dirty="0" smtClean="0">
                <a:solidFill>
                  <a:srgbClr val="FF0000"/>
                </a:solidFill>
              </a:rPr>
              <a:t>Образовательные </a:t>
            </a:r>
            <a:r>
              <a:rPr lang="ru-RU" sz="2400" b="1" u="sng" dirty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400" dirty="0"/>
              <a:t>Уточнить представления о том, что машины движутся по проезжей части улицы, а пешеходы идут по тротуару. </a:t>
            </a:r>
          </a:p>
          <a:p>
            <a:r>
              <a:rPr lang="ru-RU" sz="2400" dirty="0"/>
              <a:t>Расширить представления о </a:t>
            </a:r>
            <a:r>
              <a:rPr lang="ru-RU" sz="2400" dirty="0" smtClean="0"/>
              <a:t>видах транспорта</a:t>
            </a:r>
            <a:r>
              <a:rPr lang="ru-RU" sz="2400" dirty="0"/>
              <a:t>.</a:t>
            </a:r>
            <a:r>
              <a:rPr lang="ru-RU" sz="2400" dirty="0" smtClean="0"/>
              <a:t> </a:t>
            </a:r>
            <a:endParaRPr lang="ru-RU" sz="2400" dirty="0"/>
          </a:p>
          <a:p>
            <a:r>
              <a:rPr lang="ru-RU" sz="2400" b="1" u="sng" dirty="0">
                <a:solidFill>
                  <a:srgbClr val="FF0000"/>
                </a:solidFill>
              </a:rPr>
              <a:t>Задачи воспитания:</a:t>
            </a:r>
            <a:endParaRPr lang="ru-RU" sz="2400" u="sng" dirty="0">
              <a:solidFill>
                <a:srgbClr val="FF0000"/>
              </a:solidFill>
            </a:endParaRPr>
          </a:p>
          <a:p>
            <a:r>
              <a:rPr lang="ru-RU" sz="2400" dirty="0"/>
              <a:t>Воспитывать уважение к людям профессий, осуществляющих нашу безопасность </a:t>
            </a:r>
            <a:r>
              <a:rPr lang="ru-RU" sz="2400" dirty="0" smtClean="0"/>
              <a:t>. </a:t>
            </a:r>
            <a:r>
              <a:rPr lang="ru-RU" sz="2400" dirty="0"/>
              <a:t>Прививать опыт безопасного поведения в различных ситуациях общения и взаимодействия со сверстниками, через разнообразные игровые </a:t>
            </a:r>
            <a:r>
              <a:rPr lang="ru-RU" sz="2400" dirty="0" smtClean="0"/>
              <a:t>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3742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59"/>
          <a:stretch/>
        </p:blipFill>
        <p:spPr>
          <a:xfrm>
            <a:off x="91628" y="229049"/>
            <a:ext cx="3776284" cy="662895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6532" y="525164"/>
            <a:ext cx="4128516" cy="62346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99180" y="115025"/>
            <a:ext cx="523726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«Рассматривание  картинок «Ситуации на дороге»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480" y="666668"/>
            <a:ext cx="3998002" cy="609053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8962" y="465917"/>
            <a:ext cx="3782622" cy="63920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6736" y="93745"/>
            <a:ext cx="484292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Разрезные картинки "Собери транспорт»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7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443" y="-1"/>
            <a:ext cx="2504466" cy="3660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51" y="2713189"/>
            <a:ext cx="2900527" cy="4144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2106" y="11183"/>
            <a:ext cx="2758381" cy="4301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421507" y="11183"/>
            <a:ext cx="209384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Подвижная игра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«Автомобили»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684" y="1261892"/>
            <a:ext cx="3410624" cy="4873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98"/>
          <a:stretch/>
        </p:blipFill>
        <p:spPr>
          <a:xfrm>
            <a:off x="3062345" y="3133530"/>
            <a:ext cx="2546604" cy="3757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206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096" y="2629244"/>
            <a:ext cx="2488178" cy="4199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895" y="2573347"/>
            <a:ext cx="1983238" cy="4311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868" y="1141829"/>
            <a:ext cx="2560320" cy="556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652903" y="2857003"/>
            <a:ext cx="220919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Настольная игра :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«Собери дорогу»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126" y="102768"/>
            <a:ext cx="5264979" cy="28792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52780" y="3219"/>
            <a:ext cx="239995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Знаки «Дорожные»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1403" y="512232"/>
            <a:ext cx="3346826" cy="5791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58" y="1700918"/>
            <a:ext cx="2582046" cy="4602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832104" y="142900"/>
            <a:ext cx="46005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Знакомство с профессией «регулировщик».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2731" y="825619"/>
            <a:ext cx="3286846" cy="5478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13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92719"/>
            <a:ext cx="3570516" cy="5991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58526" y="146304"/>
            <a:ext cx="184274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Игра «Дорога»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7382" y="40324"/>
            <a:ext cx="227216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Лепка «Светофор»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8504" y="546414"/>
            <a:ext cx="3067178" cy="4089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592" y="3158202"/>
            <a:ext cx="2569843" cy="3426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632" y="3433952"/>
            <a:ext cx="2526030" cy="3368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738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7/1625524493_5-phonoteka-org-p-pravila-dorozhnogo-dvizheniya-zastavka-kr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04"/>
          <a:stretch/>
        </p:blipFill>
        <p:spPr bwMode="auto">
          <a:xfrm>
            <a:off x="0" y="-1"/>
            <a:ext cx="9144000" cy="689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8685"/>
            <a:ext cx="5624703" cy="6613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3088" y="237744"/>
            <a:ext cx="466344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115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12</cp:revision>
  <dcterms:created xsi:type="dcterms:W3CDTF">2021-09-26T12:42:17Z</dcterms:created>
  <dcterms:modified xsi:type="dcterms:W3CDTF">2021-10-26T08:05:18Z</dcterms:modified>
</cp:coreProperties>
</file>