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70" r:id="rId4"/>
    <p:sldId id="269" r:id="rId5"/>
    <p:sldId id="267" r:id="rId6"/>
    <p:sldId id="263" r:id="rId7"/>
    <p:sldId id="275" r:id="rId8"/>
    <p:sldId id="277" r:id="rId9"/>
    <p:sldId id="282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03649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Segoe Print" pitchFamily="2" charset="0"/>
              </a:rPr>
              <a:t>Физкультурно-оздоровительное развлечение </a:t>
            </a:r>
          </a:p>
          <a:p>
            <a:pPr algn="ctr"/>
            <a:r>
              <a:rPr lang="ru-RU" sz="2800" b="1">
                <a:solidFill>
                  <a:srgbClr val="FF0000"/>
                </a:solidFill>
                <a:latin typeface="Segoe Print" pitchFamily="2" charset="0"/>
              </a:rPr>
              <a:t>«Я здоровье берегу – сам себе я помогу»</a:t>
            </a:r>
            <a:endParaRPr lang="ru-RU" sz="28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301208"/>
            <a:ext cx="909024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Воспитатель:</a:t>
            </a:r>
            <a:r>
              <a:rPr lang="ru-RU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Джангутаева У.М.</a:t>
            </a:r>
          </a:p>
          <a:p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2021 г.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C:\Users\Азрапкины\Desktop\лето УМА\20210611_0957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994" y="764704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C:\Users\Азрапкины\Desktop\лето УМА\20210611_0959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74441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2913794" y="188640"/>
            <a:ext cx="34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Segoe Print" pitchFamily="2" charset="0"/>
              </a:rPr>
              <a:t>Играем в подвижные игры </a:t>
            </a:r>
            <a:endParaRPr lang="ru-RU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8196" name="Picture 4" descr="C:\Users\Азрапкины\Desktop\лето УМА\20210611_0959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98" y="3789040"/>
            <a:ext cx="3715712" cy="2786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7" name="Picture 5" descr="C:\Users\Азрапкины\Desktop\лето УМА\20210611_09584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648405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156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" y="0"/>
            <a:ext cx="9180512" cy="6858000"/>
          </a:xfrm>
          <a:prstGeom prst="rect">
            <a:avLst/>
          </a:prstGeom>
        </p:spPr>
      </p:pic>
      <p:sp useBgFill="1">
        <p:nvSpPr>
          <p:cNvPr id="3" name="Прямоугольник 2"/>
          <p:cNvSpPr/>
          <p:nvPr/>
        </p:nvSpPr>
        <p:spPr>
          <a:xfrm>
            <a:off x="0" y="30356"/>
            <a:ext cx="9180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Monotype Corsiva" pitchFamily="66" charset="0"/>
              </a:rPr>
              <a:t>Летняя – оздоровительная работа была организована по утвержденному плану и нацелена на обеспечение охраны жизни и здоровья воспитанников, организацию здоровье - сберегающего режима, предупреждение заболеваемости и травматизма.</a:t>
            </a:r>
          </a:p>
        </p:txBody>
      </p:sp>
      <p:sp useBgFill="1">
        <p:nvSpPr>
          <p:cNvPr id="4" name="Прямоугольник 3"/>
          <p:cNvSpPr/>
          <p:nvPr/>
        </p:nvSpPr>
        <p:spPr>
          <a:xfrm>
            <a:off x="0" y="1046019"/>
            <a:ext cx="9144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Monotype Corsiva" pitchFamily="66" charset="0"/>
              </a:rPr>
              <a:t>Акцент был сделан на увеличении времени пребывания </a:t>
            </a:r>
            <a:r>
              <a:rPr lang="ru-RU" sz="2000" b="1" dirty="0" smtClean="0">
                <a:latin typeface="Monotype Corsiva" pitchFamily="66" charset="0"/>
              </a:rPr>
              <a:t>детей </a:t>
            </a:r>
            <a:r>
              <a:rPr lang="ru-RU" sz="2000" b="1" dirty="0">
                <a:latin typeface="Monotype Corsiva" pitchFamily="66" charset="0"/>
              </a:rPr>
              <a:t>на свежем воздухе, на повышении двигательной активности </a:t>
            </a:r>
            <a:r>
              <a:rPr lang="ru-RU" sz="2000" b="1" dirty="0" smtClean="0">
                <a:latin typeface="Monotype Corsiva" pitchFamily="66" charset="0"/>
              </a:rPr>
              <a:t>через </a:t>
            </a:r>
            <a:r>
              <a:rPr lang="ru-RU" sz="2000" b="1" dirty="0">
                <a:latin typeface="Monotype Corsiva" pitchFamily="66" charset="0"/>
              </a:rPr>
              <a:t>подвижные игры, спортивные развлечения, </a:t>
            </a:r>
            <a:r>
              <a:rPr lang="ru-RU" sz="2000" b="1" dirty="0" smtClean="0">
                <a:latin typeface="Monotype Corsiva" pitchFamily="66" charset="0"/>
              </a:rPr>
              <a:t>выносной </a:t>
            </a:r>
            <a:r>
              <a:rPr lang="ru-RU" sz="2000" b="1" dirty="0">
                <a:latin typeface="Monotype Corsiva" pitchFamily="66" charset="0"/>
              </a:rPr>
              <a:t>материал. Дети охотно работали в цветнике, </a:t>
            </a:r>
            <a:r>
              <a:rPr lang="ru-RU" sz="2000" b="1" dirty="0" smtClean="0">
                <a:latin typeface="Monotype Corsiva" pitchFamily="66" charset="0"/>
              </a:rPr>
              <a:t>играх </a:t>
            </a:r>
            <a:r>
              <a:rPr lang="ru-RU" sz="2000" b="1" dirty="0">
                <a:latin typeface="Monotype Corsiva" pitchFamily="66" charset="0"/>
              </a:rPr>
              <a:t>с водой и песком, организовывали театрализованные представления, разыгрывали игровые ситуации на площадке.</a:t>
            </a:r>
          </a:p>
          <a:p>
            <a:pPr algn="just"/>
            <a:r>
              <a:rPr lang="ru-RU" sz="2000" b="1" dirty="0">
                <a:latin typeface="Monotype Corsiva" pitchFamily="66" charset="0"/>
              </a:rPr>
              <a:t>     Прием  детей  проводился  ранним  утром  на  участке. Организовывая подвижные,  дидактические,  спортивные  игры,  были  созданы  условия, обеспечивающие  охрану  </a:t>
            </a:r>
            <a:r>
              <a:rPr lang="ru-RU" sz="2000" b="1" dirty="0">
                <a:solidFill>
                  <a:sysClr val="windowText" lastClr="000000"/>
                </a:solidFill>
                <a:latin typeface="Monotype Corsiva" pitchFamily="66" charset="0"/>
              </a:rPr>
              <a:t>жизни</a:t>
            </a:r>
            <a:r>
              <a:rPr lang="ru-RU" sz="2000" b="1" dirty="0">
                <a:latin typeface="Monotype Corsiva" pitchFamily="66" charset="0"/>
              </a:rPr>
              <a:t>  и  укреплению  здоровья  детей.  Во  время П\И  </a:t>
            </a:r>
            <a:r>
              <a:rPr lang="ru-RU" sz="2000" b="1" dirty="0" smtClean="0">
                <a:latin typeface="Monotype Corsiva" pitchFamily="66" charset="0"/>
              </a:rPr>
              <a:t>дети  </a:t>
            </a:r>
            <a:r>
              <a:rPr lang="ru-RU" sz="2000" b="1" dirty="0">
                <a:latin typeface="Monotype Corsiva" pitchFamily="66" charset="0"/>
              </a:rPr>
              <a:t>бегали  по  всей  территории  участка, </a:t>
            </a:r>
            <a:r>
              <a:rPr lang="ru-RU" sz="2000" b="1" dirty="0" err="1">
                <a:latin typeface="Monotype Corsiva" pitchFamily="66" charset="0"/>
              </a:rPr>
              <a:t>т.к</a:t>
            </a:r>
            <a:r>
              <a:rPr lang="ru-RU" sz="2000" b="1" dirty="0">
                <a:latin typeface="Monotype Corsiva" pitchFamily="66" charset="0"/>
              </a:rPr>
              <a:t>  не  было  никаких  препятствий, которые  могли  создать травматизм  и  заболеваемость.</a:t>
            </a:r>
          </a:p>
          <a:p>
            <a:r>
              <a:rPr lang="ru-RU" dirty="0"/>
              <a:t> </a:t>
            </a:r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15040" y="4344551"/>
            <a:ext cx="9180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В течении всего дня чередовались виды деятельности детей для того, чтобы правильно организовать отдых и игры. Дети с удовольствием слушали сказки, стихи и рассказы о лете и все это отражали на своих рисунках</a:t>
            </a:r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18256" y="534355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Все запланированные мероприятия по летней – оздоровительной </a:t>
            </a:r>
            <a:r>
              <a:rPr lang="ru-RU" sz="2000" b="1" dirty="0" smtClean="0">
                <a:latin typeface="Monotype Corsiva" pitchFamily="66" charset="0"/>
              </a:rPr>
              <a:t>работе. .реализованы</a:t>
            </a:r>
            <a:endParaRPr lang="ru-RU" sz="20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7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Segoe Print" pitchFamily="2" charset="0"/>
              </a:rPr>
              <a:t>Спортивно-познавательное  </a:t>
            </a:r>
            <a:r>
              <a:rPr lang="ru-RU" sz="2400" b="1" dirty="0">
                <a:solidFill>
                  <a:srgbClr val="FFFF00"/>
                </a:solidFill>
                <a:latin typeface="Segoe Print" pitchFamily="2" charset="0"/>
              </a:rPr>
              <a:t>развлечение </a:t>
            </a:r>
            <a:endParaRPr lang="ru-RU" sz="2400" b="1" dirty="0" smtClean="0">
              <a:solidFill>
                <a:srgbClr val="FFFF00"/>
              </a:solidFill>
              <a:latin typeface="Segoe Print" pitchFamily="2" charset="0"/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Segoe Print" pitchFamily="2" charset="0"/>
              </a:rPr>
              <a:t>«</a:t>
            </a:r>
            <a:r>
              <a:rPr lang="ru-RU" sz="2400" b="1" dirty="0">
                <a:solidFill>
                  <a:srgbClr val="FFFF00"/>
                </a:solidFill>
                <a:latin typeface="Segoe Print" pitchFamily="2" charset="0"/>
              </a:rPr>
              <a:t>Здравствуй, лето!»</a:t>
            </a:r>
          </a:p>
          <a:p>
            <a:pPr algn="ctr"/>
            <a:r>
              <a:rPr lang="ru-RU" sz="2000" dirty="0">
                <a:latin typeface="Arno Pro SmText" pitchFamily="18" charset="0"/>
              </a:rPr>
              <a:t>Цель: развивать координацию и ловкость движений.</a:t>
            </a:r>
          </a:p>
        </p:txBody>
      </p:sp>
      <p:pic>
        <p:nvPicPr>
          <p:cNvPr id="2050" name="Picture 2" descr="C:\Users\Азрапкины\Desktop\лето УМА\20210706_1659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13" y="1138773"/>
            <a:ext cx="3638000" cy="272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Азрапкины\Desktop\лето УМА\20210706_1659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130969"/>
            <a:ext cx="3648406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Азрапкины\Desktop\лето УМА\20210706_1704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6319" y="4005064"/>
            <a:ext cx="3211362" cy="2408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6524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936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Segoe Print" pitchFamily="2" charset="0"/>
              </a:rPr>
              <a:t>Летнее развлечение « Праздник воздушных шаров</a:t>
            </a:r>
            <a:r>
              <a:rPr lang="ru-RU" sz="2400" b="1" dirty="0" smtClean="0">
                <a:solidFill>
                  <a:srgbClr val="FFFF00"/>
                </a:solidFill>
                <a:latin typeface="Segoe Print" pitchFamily="2" charset="0"/>
              </a:rPr>
              <a:t>»</a:t>
            </a:r>
          </a:p>
          <a:p>
            <a:pPr algn="ctr"/>
            <a:r>
              <a:rPr lang="ru-RU" sz="2000" dirty="0" smtClean="0">
                <a:latin typeface="Arno Pro SmText" pitchFamily="18" charset="0"/>
              </a:rPr>
              <a:t>Цель: создание положительного эмоционального настроения, </a:t>
            </a:r>
          </a:p>
          <a:p>
            <a:pPr algn="ctr"/>
            <a:r>
              <a:rPr lang="ru-RU" sz="2000" dirty="0" smtClean="0">
                <a:latin typeface="Arno Pro SmText" pitchFamily="18" charset="0"/>
              </a:rPr>
              <a:t>пропаганда здорового образа жизни.</a:t>
            </a:r>
            <a:endParaRPr lang="ru-RU" sz="2000" dirty="0">
              <a:latin typeface="Arno Pro SmText" pitchFamily="18" charset="0"/>
            </a:endParaRPr>
          </a:p>
        </p:txBody>
      </p:sp>
      <p:pic>
        <p:nvPicPr>
          <p:cNvPr id="3074" name="Picture 2" descr="C:\Users\Азрапкины\Desktop\радуга\радуга фото\IMG-20200903-WA0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16580"/>
            <a:ext cx="3660776" cy="2745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Азрапкины\Desktop\радуга\радуга фото\IMG-20200903-WA00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57806"/>
            <a:ext cx="3605808" cy="2704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7" name="Picture 5" descr="C:\Users\Азрапкины\Desktop\радуга\радуга фото\IMG-20200903-WA002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464" y="4077072"/>
            <a:ext cx="3393072" cy="2544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800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31886" y="557282"/>
            <a:ext cx="5454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Segoe Print" pitchFamily="2" charset="0"/>
              </a:rPr>
              <a:t>Рисовал я мелом:</a:t>
            </a:r>
          </a:p>
          <a:p>
            <a:pPr algn="ctr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Segoe Print" pitchFamily="2" charset="0"/>
              </a:rPr>
              <a:t>Белым, синим, красным.</a:t>
            </a:r>
          </a:p>
          <a:p>
            <a:pPr algn="ctr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Segoe Print" pitchFamily="2" charset="0"/>
              </a:rPr>
              <a:t>Был асфальт весь серым,</a:t>
            </a:r>
          </a:p>
          <a:p>
            <a:pPr algn="ctr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Segoe Print" pitchFamily="2" charset="0"/>
              </a:rPr>
              <a:t>Стал асфальт прекрасным!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007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no Pro SmText" pitchFamily="18" charset="0"/>
              </a:rPr>
              <a:t>Рисуем воздушные шарики</a:t>
            </a:r>
          </a:p>
        </p:txBody>
      </p:sp>
      <p:pic>
        <p:nvPicPr>
          <p:cNvPr id="1026" name="Picture 2" descr="C:\Users\Азрапкины\Desktop\лето УМА\20210719_1722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11" y="491744"/>
            <a:ext cx="3744417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зрапкины\Desktop\лето УМА\20210719_1722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493009"/>
            <a:ext cx="2754306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зрапкины\Desktop\лето УМА\20210719_1722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10" y="3454534"/>
            <a:ext cx="3998401" cy="2998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24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12160" y="0"/>
            <a:ext cx="3131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Разноцветный мячик</a:t>
            </a:r>
            <a:b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По дорожке скачет.</a:t>
            </a:r>
            <a:b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Прыгает, не бьётся,</a:t>
            </a:r>
            <a:b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В руки не даётся!</a:t>
            </a:r>
          </a:p>
        </p:txBody>
      </p:sp>
      <p:pic>
        <p:nvPicPr>
          <p:cNvPr id="4099" name="Picture 3" descr="C:\Users\Азрапкины\Desktop\лето УМА\20210521_1630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4032448" cy="5376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C:\Users\Азрапкины\Desktop\лето УМА\20210623_110806(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448" y="1805288"/>
            <a:ext cx="3522818" cy="4697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7805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1073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Segoe Print" pitchFamily="2" charset="0"/>
              </a:rPr>
              <a:t>Физкультурно-оздоровительное развлечение </a:t>
            </a:r>
            <a:endParaRPr lang="ru-RU" sz="2400" b="1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Print" pitchFamily="2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Segoe Print" pitchFamily="2" charset="0"/>
              </a:rPr>
              <a:t>Я здоровье берегу – сам себе я помогу»</a:t>
            </a:r>
          </a:p>
          <a:p>
            <a:pPr algn="ctr"/>
            <a:r>
              <a:rPr lang="ru-RU" sz="2000" dirty="0">
                <a:latin typeface="Arno Pro SmText" pitchFamily="18" charset="0"/>
              </a:rPr>
              <a:t>Цель: </a:t>
            </a:r>
            <a:r>
              <a:rPr lang="ru-RU" sz="2000" dirty="0" smtClean="0">
                <a:latin typeface="Arno Pro SmText" pitchFamily="18" charset="0"/>
              </a:rPr>
              <a:t>продолжать </a:t>
            </a:r>
            <a:r>
              <a:rPr lang="ru-RU" sz="2000" dirty="0">
                <a:latin typeface="Arno Pro SmText" pitchFamily="18" charset="0"/>
              </a:rPr>
              <a:t>укреплять </a:t>
            </a:r>
            <a:r>
              <a:rPr lang="ru-RU" sz="2000" dirty="0" smtClean="0">
                <a:latin typeface="Arno Pro SmText" pitchFamily="18" charset="0"/>
              </a:rPr>
              <a:t>здоровье</a:t>
            </a:r>
            <a:r>
              <a:rPr lang="ru-RU" sz="2000" dirty="0">
                <a:latin typeface="Arno Pro SmText" pitchFamily="18" charset="0"/>
              </a:rPr>
              <a:t>.</a:t>
            </a:r>
          </a:p>
        </p:txBody>
      </p:sp>
      <p:pic>
        <p:nvPicPr>
          <p:cNvPr id="5122" name="Picture 2" descr="C:\Users\Азрапкины\Desktop\лето УМА\20210709_1136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997974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C:\Users\Азрапкины\Desktop\лето УМА\20210709_1142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973" y="1467623"/>
            <a:ext cx="3066928" cy="2300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Азрапкины\Desktop\лето УМА\20210709_1137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67623"/>
            <a:ext cx="3066928" cy="2300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557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40" y="-27478"/>
            <a:ext cx="9180636" cy="68854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3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Segoe Print" pitchFamily="2" charset="0"/>
              </a:rPr>
              <a:t>Развлечение «Замки из песка»</a:t>
            </a:r>
            <a:endParaRPr lang="ru-RU" sz="2400" dirty="0">
              <a:solidFill>
                <a:srgbClr val="FF0000"/>
              </a:solidFill>
              <a:latin typeface="Segoe Print" pitchFamily="2" charset="0"/>
            </a:endParaRPr>
          </a:p>
          <a:p>
            <a:pPr algn="ctr"/>
            <a:r>
              <a:rPr lang="ru-RU" sz="2000" dirty="0">
                <a:latin typeface="Arno Pro SmText" pitchFamily="18" charset="0"/>
              </a:rPr>
              <a:t>Цель: показать </a:t>
            </a:r>
            <a:r>
              <a:rPr lang="ru-RU" sz="2000" dirty="0" smtClean="0">
                <a:latin typeface="Arno Pro SmText" pitchFamily="18" charset="0"/>
              </a:rPr>
              <a:t>какие постройки можно сделать из песка.</a:t>
            </a:r>
            <a:endParaRPr lang="ru-RU" sz="2000" dirty="0">
              <a:latin typeface="Arno Pro SmText" pitchFamily="18" charset="0"/>
            </a:endParaRPr>
          </a:p>
        </p:txBody>
      </p:sp>
      <p:pic>
        <p:nvPicPr>
          <p:cNvPr id="6146" name="Picture 2" descr="C:\Users\Азрапкины\Desktop\лето УМА\20210521_163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05" y="1077218"/>
            <a:ext cx="4416491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C:\Users\Азрапкины\Desktop\лето УМА\20210521_1634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55531"/>
            <a:ext cx="3127989" cy="234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 descr="C:\Users\Азрапкины\Desktop\лето УМА\20210521_1634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151" y="2852936"/>
            <a:ext cx="3583945" cy="2687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" name="Прямоугольник 12"/>
          <p:cNvSpPr/>
          <p:nvPr/>
        </p:nvSpPr>
        <p:spPr>
          <a:xfrm>
            <a:off x="162908" y="4581128"/>
            <a:ext cx="4707034" cy="120032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Monotype Corsiva" pitchFamily="66" charset="0"/>
              </a:rPr>
              <a:t>Вот в песочнице </a:t>
            </a:r>
            <a:r>
              <a:rPr lang="ru-RU" dirty="0" smtClean="0">
                <a:latin typeface="Monotype Corsiva" pitchFamily="66" charset="0"/>
              </a:rPr>
              <a:t>играют, Песком </a:t>
            </a:r>
            <a:r>
              <a:rPr lang="ru-RU" dirty="0">
                <a:latin typeface="Monotype Corsiva" pitchFamily="66" charset="0"/>
              </a:rPr>
              <a:t>друг друга посыпают.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Чумазые, </a:t>
            </a:r>
            <a:r>
              <a:rPr lang="ru-RU" dirty="0" smtClean="0">
                <a:latin typeface="Monotype Corsiva" pitchFamily="66" charset="0"/>
              </a:rPr>
              <a:t>веселые, Детишки </a:t>
            </a:r>
            <a:r>
              <a:rPr lang="ru-RU" dirty="0">
                <a:latin typeface="Monotype Corsiva" pitchFamily="66" charset="0"/>
              </a:rPr>
              <a:t>несмышленые</a:t>
            </a:r>
            <a:r>
              <a:rPr lang="ru-RU" dirty="0"/>
              <a:t>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99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C:\Users\Азрапкины\Desktop\лето УМА\20210628_0748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46" y="221842"/>
            <a:ext cx="2451154" cy="3268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1" name="Picture 3" descr="C:\Users\Азрапкины\Desktop\лето УМА\20210623_110806(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3672408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 useBgFill="1">
        <p:nvSpPr>
          <p:cNvPr id="11" name="Прямоугольник 10"/>
          <p:cNvSpPr/>
          <p:nvPr/>
        </p:nvSpPr>
        <p:spPr>
          <a:xfrm rot="1017202">
            <a:off x="4298668" y="69563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Monotype Corsiva" pitchFamily="66" charset="0"/>
              </a:rPr>
              <a:t>На детской площадке так интересно,</a:t>
            </a:r>
            <a:br>
              <a:rPr lang="ru-RU" sz="2400" b="1" dirty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00B0F0"/>
                </a:solidFill>
                <a:latin typeface="Monotype Corsiva" pitchFamily="66" charset="0"/>
              </a:rPr>
              <a:t>Наверное, это уже всем известно!</a:t>
            </a:r>
          </a:p>
        </p:txBody>
      </p:sp>
      <p:pic>
        <p:nvPicPr>
          <p:cNvPr id="7172" name="Picture 4" descr="C:\Users\Азрапкины\Desktop\средняя группа\отчет лето\Новая папка\IMG-20210829-WA013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646" y="4029999"/>
            <a:ext cx="2808313" cy="1775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746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302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Arno Pro SmText</vt:lpstr>
      <vt:lpstr>Calibri</vt:lpstr>
      <vt:lpstr>Monotype Corsiva</vt:lpstr>
      <vt:lpstr>Segoe Print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Gray</dc:creator>
  <cp:lastModifiedBy>gasan.jangutaev@yandex.ru</cp:lastModifiedBy>
  <cp:revision>63</cp:revision>
  <dcterms:created xsi:type="dcterms:W3CDTF">2015-08-28T16:29:16Z</dcterms:created>
  <dcterms:modified xsi:type="dcterms:W3CDTF">2021-10-26T06:52:33Z</dcterms:modified>
</cp:coreProperties>
</file>