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10719-1BD6-481D-890A-39FD193B7CB7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3EEE8-459B-4F13-8B53-52B2E6BF92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273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10719-1BD6-481D-890A-39FD193B7CB7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3EEE8-459B-4F13-8B53-52B2E6BF92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363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10719-1BD6-481D-890A-39FD193B7CB7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3EEE8-459B-4F13-8B53-52B2E6BF92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1631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10719-1BD6-481D-890A-39FD193B7CB7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3EEE8-459B-4F13-8B53-52B2E6BF92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8629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10719-1BD6-481D-890A-39FD193B7CB7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3EEE8-459B-4F13-8B53-52B2E6BF92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828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10719-1BD6-481D-890A-39FD193B7CB7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3EEE8-459B-4F13-8B53-52B2E6BF92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893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10719-1BD6-481D-890A-39FD193B7CB7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3EEE8-459B-4F13-8B53-52B2E6BF92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3202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10719-1BD6-481D-890A-39FD193B7CB7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3EEE8-459B-4F13-8B53-52B2E6BF92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5193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10719-1BD6-481D-890A-39FD193B7CB7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3EEE8-459B-4F13-8B53-52B2E6BF92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0418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10719-1BD6-481D-890A-39FD193B7CB7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3EEE8-459B-4F13-8B53-52B2E6BF92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958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10719-1BD6-481D-890A-39FD193B7CB7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3EEE8-459B-4F13-8B53-52B2E6BF92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841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310719-1BD6-481D-890A-39FD193B7CB7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13EEE8-459B-4F13-8B53-52B2E6BF92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5641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0724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9025"/>
            <a:ext cx="12209959" cy="6867025"/>
          </a:xfrm>
        </p:spPr>
      </p:pic>
    </p:spTree>
    <p:extLst>
      <p:ext uri="{BB962C8B-B14F-4D97-AF65-F5344CB8AC3E}">
        <p14:creationId xmlns:p14="http://schemas.microsoft.com/office/powerpoint/2010/main" val="11531478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841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828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5216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7550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6433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4309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46729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s13_user</dc:creator>
  <cp:lastModifiedBy>s13_user</cp:lastModifiedBy>
  <cp:revision>1</cp:revision>
  <dcterms:created xsi:type="dcterms:W3CDTF">2021-10-13T15:32:32Z</dcterms:created>
  <dcterms:modified xsi:type="dcterms:W3CDTF">2021-10-13T15:32:45Z</dcterms:modified>
</cp:coreProperties>
</file>