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0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.pn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.pn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.png" Type="http://schemas.openxmlformats.org/officeDocument/2006/relationships/image"/><Relationship Id="rId4" Target="../media/image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908720"/>
            <a:ext cx="8229600" cy="576064"/>
          </a:xfrm>
        </p:spPr>
        <p:txBody>
          <a:bodyPr>
            <a:noAutofit/>
          </a:bodyPr>
          <a:lstStyle/>
          <a:p>
            <a:pPr fontAlgn="base"/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центр развития ребенка – детский сад № 5 «Ромашка»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2143116"/>
            <a:ext cx="7800972" cy="2614617"/>
          </a:xfrm>
        </p:spPr>
        <p:txBody>
          <a:bodyPr>
            <a:normAutofit fontScale="70000" lnSpcReduction="20000"/>
          </a:bodyPr>
          <a:lstStyle/>
          <a:p>
            <a:pPr algn="ctr" fontAlgn="base">
              <a:buNone/>
            </a:pPr>
            <a:r>
              <a:rPr lang="ru-RU" sz="5800" b="1" dirty="0" smtClean="0">
                <a:solidFill>
                  <a:srgbClr val="7030A0"/>
                </a:solidFill>
              </a:rPr>
              <a:t> 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Экологический (познавательный)  проект </a:t>
            </a:r>
          </a:p>
          <a:p>
            <a:pPr algn="ctr" fontAlgn="base"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«Домашние животные»</a:t>
            </a:r>
          </a:p>
          <a:p>
            <a:pPr algn="ctr" fontAlgn="base">
              <a:buNone/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младшая группа</a:t>
            </a:r>
          </a:p>
          <a:p>
            <a:pPr algn="ctr" fontAlgn="base">
              <a:buNone/>
            </a:pPr>
            <a:endParaRPr lang="ru-RU" b="1" dirty="0" smtClean="0"/>
          </a:p>
          <a:p>
            <a:pPr algn="ctr" fontAlgn="base">
              <a:buNone/>
            </a:pPr>
            <a:r>
              <a:rPr lang="ru-RU" sz="5100" dirty="0" smtClean="0"/>
              <a:t> </a:t>
            </a:r>
          </a:p>
          <a:p>
            <a:pPr fontAlgn="base">
              <a:buNone/>
            </a:pPr>
            <a:r>
              <a:rPr lang="ru-RU" dirty="0" smtClean="0"/>
              <a:t> 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4437112"/>
            <a:ext cx="2249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Афонина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5437753"/>
            <a:ext cx="1465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– 2020г.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09688" y="357188"/>
            <a:ext cx="7366768" cy="9175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3648000" cy="2736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84984"/>
            <a:ext cx="4003200" cy="30024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725144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54150" y="357188"/>
            <a:ext cx="7078290" cy="10715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Творческая деятельность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3523200" cy="26424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01008"/>
            <a:ext cx="4003200" cy="30024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653136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14400" y="404813"/>
            <a:ext cx="7906072" cy="10715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Продукт проекта. Макет«Ферма».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700808"/>
            <a:ext cx="784887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base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 познавательно – практический, 2 месяца </a:t>
            </a:r>
          </a:p>
          <a:p>
            <a:pPr fontAlgn="base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 воспитатель, воспитанники, родители воспитанников.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познавательных и творческих способностей детей в процессе проекта.</a:t>
            </a:r>
          </a:p>
          <a:p>
            <a:pPr fontAlgn="base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Продукт проектной деятельности: 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альбома «Мои домашние животные»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Макет  «Ферма».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725144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из основных задач воспитания дошкольников, стоящих на современном этапе перед воспитателем, является воспитание у детей любви и уважения к Родине, родному краю, чувства гордости за свою страну. Представление о Родине начинается у детей с картинки, песни, окружающей его природы, животных. Любое животное, будь даже аквариумная рыбка или маленькая мышка, украшает нашу жизнь, делают её насыщеннее и духовно богаче. 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Ученые доказывают, что в результате общения с животными человек становится не только добрее, но и здоровее. Не может быть человеком Человек без внимательного, нежного и трепетного отношения к животным. Чуткость, любовь к животным, ко всему живому нужно воспитывать с детства, собственным примером. Можно задуматься, может ли человек, который выбрасывает на улицу котенка, щенка или другое живое существо, быть настоящим другом, хорошим родителем, искренне любящим вас человеком? Ребёнок будет расти любящим и ответственным, только если мы вместе будем учится бережному отношению к животным.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fontAlgn="base"/>
            <a:r>
              <a:rPr lang="ru-RU" dirty="0" smtClean="0"/>
              <a:t> 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Для детей: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обучающие: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обогащать и систематизировать знания детей о домашних животных, о значении  домашних животных  для человека;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уточнять и обогащать словарный запас детей по теме;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развивать связную речь: составлять описательный рассказ о животном, умение придумывать сказку на заданную тему и последовательно передавать сюжет.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воспитывать интерес к сказкам, рассказам о животных.</a:t>
            </a:r>
          </a:p>
          <a:p>
            <a:pPr fontAlgn="base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развивать навыки коммуникативного общения;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 и воображение путем придумывания загадки о животном, путём сочинения сказки и передачи ее содержания театрализованной деятельности;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развитие крупной и мелкой моторики при выполнении подвижных игр и в процессе продуктивной деятельности;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развивать интеллектуальную инициативу и поисковую деятельность;</a:t>
            </a:r>
          </a:p>
          <a:p>
            <a:pPr fontAlgn="base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и оказывать посильную помощь животным;</a:t>
            </a:r>
          </a:p>
          <a:p>
            <a:pPr fontAlgn="base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Для родителей: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принимать участие в подборе материала для создания макета, в обогащении РППС группы 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pPr algn="just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приобретут новые  знания о домашних животных; дети смогут узнавать  их по описанию, составлять  краткие описательные рассказы о животных. Дети научатся применять полученные знания в продуктивной деятельности. Будет создана соответствующая предметно- развивающая среда: центр игр пополнен дидактическими материалами по теме проекта, создан макет для игр.</a:t>
            </a:r>
          </a:p>
          <a:p>
            <a:pPr fontAlgn="base"/>
            <a:endParaRPr lang="ru-RU" dirty="0"/>
          </a:p>
        </p:txBody>
      </p:sp>
      <p:pic>
        <p:nvPicPr>
          <p:cNvPr id="4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725144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715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Основные методы и формы реализации проекта: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pPr lvl="0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определение темы, постановка цели и задачи;</a:t>
            </a:r>
          </a:p>
          <a:p>
            <a:pPr lvl="0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определение методов и приёмов работы с детьми и родителями воспитанников;</a:t>
            </a:r>
          </a:p>
          <a:p>
            <a:pPr lvl="0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подбор методической и художественной литературы, демонстрационного           материала; </a:t>
            </a:r>
          </a:p>
          <a:p>
            <a:pPr lvl="0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подбор материалов, игрушек, атрибутов для игровой деятельности;</a:t>
            </a:r>
          </a:p>
          <a:p>
            <a:pPr lvl="0" fontAlgn="base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подбор материала для продуктивной деятельности.</a:t>
            </a:r>
          </a:p>
          <a:p>
            <a:pPr fontAlgn="base"/>
            <a:endParaRPr lang="ru-RU" dirty="0"/>
          </a:p>
        </p:txBody>
      </p:sp>
      <p:pic>
        <p:nvPicPr>
          <p:cNvPr id="1030" name="Picture 6" descr="https://ds05.infourok.ru/uploads/ex/12af/000444e6-04f6cfb2/img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357826"/>
            <a:ext cx="1643042" cy="1232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9175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3537" y="1600200"/>
            <a:ext cx="643692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82713" y="476671"/>
            <a:ext cx="7149727" cy="77427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852936"/>
            <a:ext cx="3936048" cy="3024336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12776"/>
            <a:ext cx="3648000" cy="2736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653136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175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840000" cy="28800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Picture 2" descr="C:\Users\oksan\Desktop\скачка\для э.проекта\20200327_0933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932040" y="3645024"/>
            <a:ext cx="3696000" cy="2772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7" name="Picture 2" descr="ÐÐ¾Ð½ÑÐ¿ÐµÐºÑ Ð²Ð²Ð¾Ð´Ð½Ð¾Ð³Ð¾ ÑÑÐ¾ÐºÐ° Ð² 3 ÐºÐ»Ð°ÑÑ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653136"/>
            <a:ext cx="1237469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298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  Муниципальное бюджетное образовательное учреждение центр развития ребенка – детский сад № 5 «Ромашка» </vt:lpstr>
      <vt:lpstr>ПАСПОРТ ПРОЕКТА</vt:lpstr>
      <vt:lpstr>АКТУАЛЬНОСТЬ</vt:lpstr>
      <vt:lpstr> Задачи проекта: </vt:lpstr>
      <vt:lpstr>  Ожидаемые результаты:  </vt:lpstr>
      <vt:lpstr>   Основные методы и формы реализации проекта:   </vt:lpstr>
      <vt:lpstr>ПРИЛОЖЕНИЕ</vt:lpstr>
      <vt:lpstr>Театрализованные игры</vt:lpstr>
      <vt:lpstr>Театрализованные игры</vt:lpstr>
      <vt:lpstr>Дидактические игры</vt:lpstr>
      <vt:lpstr>Творческая деятельность</vt:lpstr>
      <vt:lpstr>Продукт проекта. Макет«Ферма».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Windows User</cp:lastModifiedBy>
  <cp:revision>15</cp:revision>
  <dcterms:created xsi:type="dcterms:W3CDTF">2019-10-21T14:40:05Z</dcterms:created>
  <dcterms:modified xsi:type="dcterms:W3CDTF">2020-10-26T16:03:40Z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542253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