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3" r:id="rId5"/>
    <p:sldId id="262" r:id="rId6"/>
    <p:sldId id="257" r:id="rId7"/>
    <p:sldId id="258" r:id="rId8"/>
    <p:sldId id="259" r:id="rId9"/>
    <p:sldId id="260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4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24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9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2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2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236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63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10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7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64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9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9B3C8-2503-46CC-B2E6-C215FAD39DFA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8844A-A27B-4107-8D61-B01962ECC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04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77317/0001-001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48"/>
            <a:ext cx="12192000" cy="681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0727" y="4158817"/>
            <a:ext cx="4590473" cy="1991113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Чибиекова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Викторовна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108219"/>
            <a:ext cx="9144000" cy="2577089"/>
          </a:xfrm>
        </p:spPr>
        <p:txBody>
          <a:bodyPr>
            <a:normAutofit fontScale="25000" lnSpcReduction="20000"/>
          </a:bodyPr>
          <a:lstStyle/>
          <a:p>
            <a:r>
              <a:rPr lang="ru-RU" sz="3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endParaRPr lang="ru-RU" sz="37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«Березка» с. </a:t>
            </a:r>
            <a:r>
              <a:rPr lang="ru-RU" sz="3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Иогач</a:t>
            </a:r>
            <a:r>
              <a:rPr lang="ru-RU" sz="3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7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r>
              <a:rPr lang="ru-RU" sz="1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 </a:t>
            </a:r>
            <a:endParaRPr lang="ru-RU" sz="1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«Сюжетно – ролевая игра «Правила движения»</a:t>
            </a:r>
            <a:endParaRPr lang="ru-RU" sz="1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правилам дорожного движения  </a:t>
            </a:r>
            <a:endParaRPr lang="ru-RU" sz="1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подготовительной группы</a:t>
            </a:r>
            <a:endParaRPr lang="ru-RU" sz="1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664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Наталья\Documents\Работа\ФОТО\ПДД открытое занятие\IMG-20190424-WA000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41" r="11104" b="16011"/>
          <a:stretch/>
        </p:blipFill>
        <p:spPr bwMode="auto">
          <a:xfrm>
            <a:off x="1474931" y="722139"/>
            <a:ext cx="2628900" cy="20516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Овальная выноска 3"/>
          <p:cNvSpPr/>
          <p:nvPr/>
        </p:nvSpPr>
        <p:spPr>
          <a:xfrm rot="735680">
            <a:off x="4376015" y="632806"/>
            <a:ext cx="2514600" cy="1343660"/>
          </a:xfrm>
          <a:prstGeom prst="wedgeEllipseCallou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ООД «Путешествие в город юных пешеходов»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Наталья\Documents\Работа\ФОТО\Новая папка (7)\IMG_20191126_16223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420" y="1014326"/>
            <a:ext cx="2994025" cy="22459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Овальная выноска 5"/>
          <p:cNvSpPr/>
          <p:nvPr/>
        </p:nvSpPr>
        <p:spPr>
          <a:xfrm rot="19848693" flipH="1">
            <a:off x="5458387" y="1586188"/>
            <a:ext cx="2575560" cy="1343660"/>
          </a:xfrm>
          <a:prstGeom prst="wedgeEllipseCallou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 – ролевая игра «Поездка на автобусе»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I:\фото ПДД\IMG_20190528_10084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331" y="3120522"/>
            <a:ext cx="2638286" cy="28646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I:\фото ПДД\IMG_20190528_10091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176" y="3830938"/>
            <a:ext cx="3097313" cy="2154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Овальная выноска 8"/>
          <p:cNvSpPr/>
          <p:nvPr/>
        </p:nvSpPr>
        <p:spPr>
          <a:xfrm>
            <a:off x="4176668" y="3340027"/>
            <a:ext cx="2438400" cy="1137920"/>
          </a:xfrm>
          <a:prstGeom prst="wedgeEllipseCallou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 – ролевая игра «Правила движения»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51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I:\фото ПДД\IMG_20190528_0816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6" r="1221"/>
          <a:stretch/>
        </p:blipFill>
        <p:spPr bwMode="auto">
          <a:xfrm>
            <a:off x="2986953" y="2254942"/>
            <a:ext cx="5553075" cy="36042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5070764" y="809567"/>
            <a:ext cx="2438400" cy="1137920"/>
          </a:xfrm>
          <a:prstGeom prst="wedgeEllipseCallou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Макет проезжей части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077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6108" y="1939635"/>
            <a:ext cx="7453747" cy="2364509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290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4873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109" y="365125"/>
            <a:ext cx="9023928" cy="463174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основной вид деятельности детей дошкольного возраста является ведущим средством их воспитания. Именно в игре у дошкольников формируются личностные образования, необходимые для дальнейшего школьного обучения. Сюжетно-ролевые игры позволяют развивать творческие способности детей, их фантазию и артистизм, учат вживаться в образе того или иного персонажа, играть определенную роль, успешно развиваются личность ребенка, его интеллект, волю, воображение и общительность, но самое главное, эта деятельность порождает стремление к самореализации, самовыражению. Проигрывая различные жизненные ситуации, дети учатся идти на компромисс, избегать конфликтных ситуаций, поддерживать дружелюбную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98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109" y="365125"/>
            <a:ext cx="9023928" cy="18885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изготовление макета проезжей части в ходе работы по ознакомлению детей с правилами дорожного движения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speclook.ru/sites/default/files/2020-04/p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186" y="2037708"/>
            <a:ext cx="7292622" cy="4102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965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562764" y="812800"/>
            <a:ext cx="3149600" cy="803564"/>
          </a:xfrm>
          <a:prstGeom prst="ellipse">
            <a:avLst/>
          </a:prstGeom>
          <a:solidFill>
            <a:srgbClr val="0070C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30038" y="1930400"/>
            <a:ext cx="2918690" cy="4091709"/>
          </a:xfrm>
          <a:prstGeom prst="roundRect">
            <a:avLst/>
          </a:prstGeom>
          <a:solidFill>
            <a:srgbClr val="00B0F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знакомить с дорожными знаками: предупреждающими, запрещающими, информационно-указательными.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 правилами дорожного движения.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62764" y="1930400"/>
            <a:ext cx="3149600" cy="4091709"/>
          </a:xfrm>
          <a:prstGeom prst="roundRect">
            <a:avLst/>
          </a:prstGeom>
          <a:solidFill>
            <a:srgbClr val="00B0F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осторожность, внимательность, самостоятельность, ответственность и осмотрительность на дороге;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познавательную активность, способствовать развитию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навыков;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26400" y="1930400"/>
            <a:ext cx="2918690" cy="4091709"/>
          </a:xfrm>
          <a:prstGeom prst="roundRect">
            <a:avLst/>
          </a:prstGeom>
          <a:solidFill>
            <a:srgbClr val="00B0F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культуру поведения на улице и в общественном транспорте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513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3870036" y="646544"/>
            <a:ext cx="4608945" cy="1025238"/>
          </a:xfrm>
          <a:prstGeom prst="flowChartAlternateProcess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200728" y="1773384"/>
            <a:ext cx="4608945" cy="1025238"/>
          </a:xfrm>
          <a:prstGeom prst="flowChartAlternateProcess">
            <a:avLst/>
          </a:prstGeom>
          <a:solidFill>
            <a:srgbClr val="92D05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познавательный,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информационный. 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121889" y="2907147"/>
            <a:ext cx="4608945" cy="1025238"/>
          </a:xfrm>
          <a:prstGeom prst="flowChartAlternateProcess">
            <a:avLst/>
          </a:prstGeom>
          <a:solidFill>
            <a:srgbClr val="92D05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10.02.2020 – 14.02.2020 г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09489" y="4040910"/>
            <a:ext cx="4608945" cy="1025238"/>
          </a:xfrm>
          <a:prstGeom prst="flowChartAlternateProcess">
            <a:avLst/>
          </a:prstGeom>
          <a:solidFill>
            <a:srgbClr val="92D05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дети, родители, воспитатели.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530110" y="5283199"/>
            <a:ext cx="4608945" cy="1025238"/>
          </a:xfrm>
          <a:prstGeom prst="flowChartAlternateProcess">
            <a:avLst/>
          </a:prstGeom>
          <a:solidFill>
            <a:srgbClr val="92D05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проекта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–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Чибиекова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Викторовна </a:t>
            </a:r>
          </a:p>
        </p:txBody>
      </p:sp>
    </p:spTree>
    <p:extLst>
      <p:ext uri="{BB962C8B-B14F-4D97-AF65-F5344CB8AC3E}">
        <p14:creationId xmlns:p14="http://schemas.microsoft.com/office/powerpoint/2010/main" val="1830979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4779317" y="434109"/>
            <a:ext cx="2633365" cy="2058140"/>
          </a:xfrm>
          <a:prstGeom prst="ellipse">
            <a:avLst/>
          </a:prstGeom>
          <a:solidFill>
            <a:srgbClr val="0070C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ройная стрелка влево/вправо/вверх 3"/>
          <p:cNvSpPr/>
          <p:nvPr/>
        </p:nvSpPr>
        <p:spPr>
          <a:xfrm rot="10800000">
            <a:off x="4779317" y="2578608"/>
            <a:ext cx="2660072" cy="1291428"/>
          </a:xfrm>
          <a:prstGeom prst="leftRightUpArrow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96998" y="2098962"/>
            <a:ext cx="2946400" cy="2528456"/>
          </a:xfrm>
          <a:prstGeom prst="flowChartAlternateProcess">
            <a:avLst/>
          </a:prstGeom>
          <a:solidFill>
            <a:srgbClr val="00B0F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детьми знаний, представлений о правилах дорожного движения;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уровня ответственности за безопасность жизни;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636152" y="4157978"/>
            <a:ext cx="2946400" cy="1938021"/>
          </a:xfrm>
          <a:prstGeom prst="flowChartAlternateProcess">
            <a:avLst/>
          </a:prstGeom>
          <a:solidFill>
            <a:srgbClr val="00B0F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активности, самостоятельности, самосознания;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Обогащение словарного запаса детей новыми словами;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918777" y="2061693"/>
            <a:ext cx="2946400" cy="2787397"/>
          </a:xfrm>
          <a:prstGeom prst="flowChartAlternateProcess">
            <a:avLst/>
          </a:prstGeom>
          <a:solidFill>
            <a:srgbClr val="00B0F0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 обобщение у детей представлений о различных видах транспорта, о движении транспорта;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Активное родителей в реализации проекта.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480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47" y="-1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знак завершения 2"/>
          <p:cNvSpPr/>
          <p:nvPr/>
        </p:nvSpPr>
        <p:spPr>
          <a:xfrm>
            <a:off x="2974109" y="554182"/>
            <a:ext cx="6169891" cy="683491"/>
          </a:xfrm>
          <a:prstGeom prst="flowChartTerminator">
            <a:avLst/>
          </a:prstGeom>
          <a:solidFill>
            <a:srgbClr val="0070C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7601" y="1410854"/>
            <a:ext cx="2724726" cy="4036291"/>
          </a:xfrm>
          <a:prstGeom prst="roundRect">
            <a:avLst/>
          </a:prstGeom>
          <a:solidFill>
            <a:srgbClr val="00B0F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</a:t>
            </a:r>
          </a:p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ормулирование целей и задач проекта; изучение методической и специальной литературы по теме проекта; изучение Интернет-ресурсов по теме проекта; анализ предметной среды групп. 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38070" y="1410854"/>
            <a:ext cx="3241965" cy="4731328"/>
          </a:xfrm>
          <a:prstGeom prst="roundRect">
            <a:avLst/>
          </a:prstGeom>
          <a:solidFill>
            <a:srgbClr val="00B0F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</a:t>
            </a:r>
          </a:p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практическая деятельность по решению проблемы; планирование совместной деятельности, сбор и систематизация информации, поисковая деятельность детей и взрослых. Проведение бесед, игр, создание макета проезжей части. Консультации для родителей. 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72583" y="1410854"/>
            <a:ext cx="2872510" cy="4036291"/>
          </a:xfrm>
          <a:prstGeom prst="roundRect">
            <a:avLst/>
          </a:prstGeom>
          <a:solidFill>
            <a:srgbClr val="00B0F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этап:</a:t>
            </a:r>
          </a:p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 «Путешествие в город юных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пешеходов;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ролевая игра «Правила движения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13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знак завершения 2"/>
          <p:cNvSpPr/>
          <p:nvPr/>
        </p:nvSpPr>
        <p:spPr>
          <a:xfrm>
            <a:off x="3897745" y="656070"/>
            <a:ext cx="4673600" cy="508000"/>
          </a:xfrm>
          <a:prstGeom prst="flowChartTerminator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Наталья\Documents\Работа\ФОТО\проект ИКТ\IMG_20181212_16013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6" r="8561" b="6842"/>
          <a:stretch/>
        </p:blipFill>
        <p:spPr bwMode="auto">
          <a:xfrm>
            <a:off x="1564891" y="1414124"/>
            <a:ext cx="3179387" cy="2423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Овальная выноска 4"/>
          <p:cNvSpPr/>
          <p:nvPr/>
        </p:nvSpPr>
        <p:spPr>
          <a:xfrm rot="1237793">
            <a:off x="4681865" y="1282719"/>
            <a:ext cx="2362200" cy="1356360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 мультфильма «Фиксики. Азбука безопасности»</a:t>
            </a:r>
            <a:endParaRPr lang="ru-RU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I:\фото ПДД\IMG_20190528_10070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062" y="3265728"/>
            <a:ext cx="3530283" cy="2700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Овальная выноска 6"/>
          <p:cNvSpPr/>
          <p:nvPr/>
        </p:nvSpPr>
        <p:spPr>
          <a:xfrm rot="20460932" flipH="1">
            <a:off x="4659500" y="3843907"/>
            <a:ext cx="2254250" cy="1356360"/>
          </a:xfrm>
          <a:prstGeom prst="wedgeEllipseCallou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«Транспорт»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67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art.pro/uploads/posts/2020-04/1586535341_15-p-foni-dlya-prezentatsii-po-pdd-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I:\фото ПДД\IMG-20190424-WA000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8082" r="5469" b="29340"/>
          <a:stretch/>
        </p:blipFill>
        <p:spPr bwMode="auto">
          <a:xfrm>
            <a:off x="1447800" y="745922"/>
            <a:ext cx="2997200" cy="2392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Овальная выноска 4"/>
          <p:cNvSpPr/>
          <p:nvPr/>
        </p:nvSpPr>
        <p:spPr>
          <a:xfrm rot="1126019">
            <a:off x="4711700" y="1023619"/>
            <a:ext cx="2362200" cy="1356360"/>
          </a:xfrm>
          <a:prstGeom prst="wedgeEllipseCallou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 «Знаки дорожные помним всегда», «Светофор»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Наталья\Documents\Работа\книжка малышка по пдд\Книжка - малышка Чибиекова НВ\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t="17521" r="13020" b="6358"/>
          <a:stretch/>
        </p:blipFill>
        <p:spPr bwMode="auto">
          <a:xfrm>
            <a:off x="7338291" y="1367981"/>
            <a:ext cx="3170382" cy="4626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Наталья\Documents\Работа\книжка малышка по пдд\Книжка - малышка Чибиекова НВ\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" t="14877" r="-8" b="3036"/>
          <a:stretch/>
        </p:blipFill>
        <p:spPr bwMode="auto">
          <a:xfrm>
            <a:off x="1784465" y="3469830"/>
            <a:ext cx="3526444" cy="2387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5067300" y="3469830"/>
            <a:ext cx="2514600" cy="1343660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endParaRPr lang="ru-RU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книжки – малышки по ПДД</a:t>
            </a:r>
            <a:endParaRPr lang="ru-RU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396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477</Words>
  <Application>Microsoft Office PowerPoint</Application>
  <PresentationFormat>Широкоэкранный</PresentationFormat>
  <Paragraphs>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Автор: Чибиекова Наталья Викторовна </vt:lpstr>
      <vt:lpstr>Актуальность  Игра как основной вид деятельности детей дошкольного возраста является ведущим средством их воспитания. Именно в игре у дошкольников формируются личностные образования, необходимые для дальнейшего школьного обучения. Сюжетно-ролевые игры позволяют развивать творческие способности детей, их фантазию и артистизм, учат вживаться в образе того или иного персонажа, играть определенную роль, успешно развиваются личность ребенка, его интеллект, волю, воображение и общительность, но самое главное, эта деятельность порождает стремление к самореализации, самовыражению. Проигрывая различные жизненные ситуации, дети учатся идти на компромисс, избегать конфликтных ситуаций, поддерживать дружелюбную атмосферу.</vt:lpstr>
      <vt:lpstr>Цель:  изготовление макета проезжей части в ходе работы по ознакомлению детей с правилами дорожного движения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Чибиекова Наталья Викторовна </dc:title>
  <dc:creator>Наталья</dc:creator>
  <cp:lastModifiedBy>Наталья</cp:lastModifiedBy>
  <cp:revision>6</cp:revision>
  <dcterms:created xsi:type="dcterms:W3CDTF">2020-11-05T08:25:07Z</dcterms:created>
  <dcterms:modified xsi:type="dcterms:W3CDTF">2020-11-05T09:19:19Z</dcterms:modified>
</cp:coreProperties>
</file>