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58" r:id="rId6"/>
    <p:sldId id="264" r:id="rId7"/>
    <p:sldId id="265" r:id="rId8"/>
    <p:sldId id="259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DE42B2C3-8766-4DEF-8586-741CEC1ABFA7}">
          <p14:sldIdLst>
            <p14:sldId id="256"/>
            <p14:sldId id="257"/>
            <p14:sldId id="258"/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0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EC0E-C445-4D11-A959-2876C3AEEBD5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F96F-7159-4D12-AF1D-D1D204BC7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EC0E-C445-4D11-A959-2876C3AEEBD5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F96F-7159-4D12-AF1D-D1D204BC7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EC0E-C445-4D11-A959-2876C3AEEBD5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F96F-7159-4D12-AF1D-D1D204BC755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EC0E-C445-4D11-A959-2876C3AEEBD5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F96F-7159-4D12-AF1D-D1D204BC75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EC0E-C445-4D11-A959-2876C3AEEBD5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F96F-7159-4D12-AF1D-D1D204BC7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EC0E-C445-4D11-A959-2876C3AEEBD5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F96F-7159-4D12-AF1D-D1D204BC75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EC0E-C445-4D11-A959-2876C3AEEBD5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F96F-7159-4D12-AF1D-D1D204BC7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EC0E-C445-4D11-A959-2876C3AEEBD5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F96F-7159-4D12-AF1D-D1D204BC7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EC0E-C445-4D11-A959-2876C3AEEBD5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F96F-7159-4D12-AF1D-D1D204BC7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EC0E-C445-4D11-A959-2876C3AEEBD5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F96F-7159-4D12-AF1D-D1D204BC75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EC0E-C445-4D11-A959-2876C3AEEBD5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F96F-7159-4D12-AF1D-D1D204BC75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024EC0E-C445-4D11-A959-2876C3AEEBD5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5AAF96F-7159-4D12-AF1D-D1D204BC75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Стратегии компрессии текста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Сальникова Ксения Ивановна, учитель географии, школа № 46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184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276872"/>
            <a:ext cx="7992888" cy="28083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Маркеры – это водные </a:t>
            </a:r>
            <a:r>
              <a:rPr lang="ru-RU" dirty="0"/>
              <a:t>слова, союзы следствия, противительные союзы, усилительные частицы: </a:t>
            </a:r>
          </a:p>
          <a:p>
            <a:pPr marL="0" indent="0">
              <a:buNone/>
            </a:pPr>
            <a:r>
              <a:rPr lang="ru-RU" dirty="0" smtClean="0"/>
              <a:t>• </a:t>
            </a:r>
            <a:r>
              <a:rPr lang="ru-RU" dirty="0"/>
              <a:t>итак, наконец, таким образом; </a:t>
            </a:r>
          </a:p>
          <a:p>
            <a:pPr marL="0" indent="0">
              <a:buNone/>
            </a:pPr>
            <a:r>
              <a:rPr lang="ru-RU" dirty="0"/>
              <a:t>• поэтому, следовательно; </a:t>
            </a:r>
          </a:p>
          <a:p>
            <a:pPr marL="0" indent="0">
              <a:buNone/>
            </a:pPr>
            <a:r>
              <a:rPr lang="ru-RU" dirty="0"/>
              <a:t>• именно, даже, как раз, особенно; </a:t>
            </a:r>
          </a:p>
          <a:p>
            <a:pPr marL="0" indent="0">
              <a:buNone/>
            </a:pPr>
            <a:r>
              <a:rPr lang="ru-RU" dirty="0"/>
              <a:t>• но, зато, однако, тем не менее.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368152"/>
          </a:xfrm>
        </p:spPr>
        <p:txBody>
          <a:bodyPr>
            <a:normAutofit/>
          </a:bodyPr>
          <a:lstStyle/>
          <a:p>
            <a:r>
              <a:rPr lang="ru-RU" sz="3600" i="1" dirty="0" smtClean="0"/>
              <a:t>Задание 1. Выявление </a:t>
            </a:r>
            <a:r>
              <a:rPr lang="ru-RU" sz="3600" i="1" dirty="0"/>
              <a:t>главной информации по словам - «маркерам</a:t>
            </a:r>
            <a:r>
              <a:rPr lang="ru-RU" sz="3600" i="1" dirty="0" smtClean="0"/>
              <a:t>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70057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700808"/>
            <a:ext cx="8208911" cy="4425355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b="1" dirty="0" smtClean="0"/>
              <a:t>		Мировой </a:t>
            </a:r>
            <a:r>
              <a:rPr lang="ru-RU" b="1" dirty="0" smtClean="0"/>
              <a:t>океан.</a:t>
            </a:r>
            <a:r>
              <a:rPr lang="ru-RU" dirty="0" smtClean="0"/>
              <a:t> Мировой океан – это самый большой водоем нашей планеты. Он составляет ¾ поверхности Земли. Это составляет  361 </a:t>
            </a:r>
            <a:r>
              <a:rPr lang="ru-RU" dirty="0" err="1" smtClean="0"/>
              <a:t>млн</a:t>
            </a:r>
            <a:r>
              <a:rPr lang="ru-RU" dirty="0" smtClean="0"/>
              <a:t> </a:t>
            </a:r>
            <a:r>
              <a:rPr lang="ru-RU" dirty="0" smtClean="0"/>
              <a:t>км</a:t>
            </a:r>
            <a:r>
              <a:rPr lang="ru-RU" baseline="30000" dirty="0" smtClean="0"/>
              <a:t>2</a:t>
            </a:r>
            <a:r>
              <a:rPr lang="ru-RU" dirty="0" smtClean="0"/>
              <a:t>. Для сравнения: площадь нашей страны, а Россия  - самая большая страна мира, равна 17,1 </a:t>
            </a:r>
            <a:r>
              <a:rPr lang="ru-RU" dirty="0" err="1" smtClean="0"/>
              <a:t>млн</a:t>
            </a:r>
            <a:r>
              <a:rPr lang="ru-RU" dirty="0" smtClean="0"/>
              <a:t> км </a:t>
            </a:r>
            <a:r>
              <a:rPr lang="ru-RU" baseline="30000" dirty="0" smtClean="0"/>
              <a:t>2</a:t>
            </a:r>
            <a:r>
              <a:rPr lang="ru-RU" dirty="0" smtClean="0"/>
              <a:t>.</a:t>
            </a:r>
          </a:p>
          <a:p>
            <a:pPr algn="just">
              <a:buNone/>
            </a:pPr>
            <a:r>
              <a:rPr lang="ru-RU" b="1" dirty="0" smtClean="0"/>
              <a:t>	</a:t>
            </a:r>
            <a:r>
              <a:rPr lang="ru-RU" b="1" dirty="0" smtClean="0"/>
              <a:t>	Вода </a:t>
            </a:r>
            <a:r>
              <a:rPr lang="ru-RU" b="1" dirty="0" smtClean="0"/>
              <a:t>в океане.</a:t>
            </a:r>
            <a:r>
              <a:rPr lang="ru-RU" dirty="0" smtClean="0"/>
              <a:t> В ней растворены почти все известные на Земле вещества. </a:t>
            </a:r>
            <a:r>
              <a:rPr lang="ru-RU" b="1" dirty="0" smtClean="0"/>
              <a:t>Но</a:t>
            </a:r>
            <a:r>
              <a:rPr lang="ru-RU" dirty="0" smtClean="0"/>
              <a:t> особенно много в этой воде поваренной соли. </a:t>
            </a:r>
            <a:r>
              <a:rPr lang="ru-RU" b="1" dirty="0" smtClean="0"/>
              <a:t>Именно</a:t>
            </a:r>
            <a:r>
              <a:rPr lang="ru-RU" dirty="0" smtClean="0"/>
              <a:t> она и придает ей соленый </a:t>
            </a:r>
            <a:r>
              <a:rPr lang="ru-RU" dirty="0" smtClean="0"/>
              <a:t>вкус.</a:t>
            </a:r>
          </a:p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/>
              <a:t>	Океан </a:t>
            </a:r>
            <a:r>
              <a:rPr lang="ru-RU" dirty="0" smtClean="0"/>
              <a:t>никогда не бывает совершенно спокойным. Его воды находятся в постоянном движении. Причин волн в океане много, </a:t>
            </a:r>
            <a:r>
              <a:rPr lang="ru-RU" b="1" dirty="0" smtClean="0"/>
              <a:t>но</a:t>
            </a:r>
            <a:r>
              <a:rPr lang="ru-RU" dirty="0" smtClean="0"/>
              <a:t> главная  из них – ветер. </a:t>
            </a:r>
            <a:r>
              <a:rPr lang="ru-RU" b="1" dirty="0" smtClean="0"/>
              <a:t>Именно</a:t>
            </a:r>
            <a:r>
              <a:rPr lang="ru-RU" dirty="0" smtClean="0"/>
              <a:t> он вызывает волнение, гонит воду по поверхности океанов, образуя течения. Средняя высота волн – 3=7 м, максимальная – до 30 м. Морские течении часто называют «реками берегов». Эти потоки воды могут достигать тысячи километров в ширину и многие тысячи километров в длину.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Мировой океан занимает большую часть поверхности Земли.</a:t>
            </a:r>
          </a:p>
          <a:p>
            <a:r>
              <a:rPr lang="ru-RU" dirty="0" smtClean="0"/>
              <a:t>Морская вода соленая.</a:t>
            </a:r>
          </a:p>
          <a:p>
            <a:r>
              <a:rPr lang="ru-RU" dirty="0" smtClean="0"/>
              <a:t>В океане под действием ветра образуются течения.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Главная информация в тексте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348881"/>
            <a:ext cx="8208912" cy="194421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Алгоритм </a:t>
            </a:r>
            <a:r>
              <a:rPr lang="ru-RU" dirty="0"/>
              <a:t>действий для нахождения главной </a:t>
            </a:r>
            <a:r>
              <a:rPr lang="ru-RU" dirty="0" smtClean="0"/>
              <a:t>мысли: </a:t>
            </a:r>
            <a:endParaRPr lang="ru-RU" dirty="0"/>
          </a:p>
          <a:p>
            <a:r>
              <a:rPr lang="ru-RU" dirty="0" smtClean="0"/>
              <a:t>подчеркиваем </a:t>
            </a:r>
            <a:r>
              <a:rPr lang="ru-RU" dirty="0"/>
              <a:t>ключевые слова; </a:t>
            </a:r>
          </a:p>
          <a:p>
            <a:r>
              <a:rPr lang="ru-RU" dirty="0" smtClean="0"/>
              <a:t>находим </a:t>
            </a:r>
            <a:r>
              <a:rPr lang="ru-RU" dirty="0"/>
              <a:t>главную </a:t>
            </a:r>
            <a:r>
              <a:rPr lang="ru-RU" dirty="0" smtClean="0"/>
              <a:t>мысль (что хотел сказать автор?); </a:t>
            </a:r>
            <a:endParaRPr lang="ru-RU" dirty="0"/>
          </a:p>
          <a:p>
            <a:r>
              <a:rPr lang="ru-RU" dirty="0" smtClean="0"/>
              <a:t>создаем </a:t>
            </a:r>
            <a:r>
              <a:rPr lang="ru-RU" dirty="0"/>
              <a:t>ее </a:t>
            </a:r>
            <a:r>
              <a:rPr lang="ru-RU" dirty="0" smtClean="0"/>
              <a:t>образ (афоризм). 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Задание 2. Выявление основной мысли текста по ключевым </a:t>
            </a:r>
            <a:r>
              <a:rPr lang="ru-RU" i="1" dirty="0" smtClean="0"/>
              <a:t>словам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07021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99592" y="1916832"/>
            <a:ext cx="7408333" cy="3450696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b="1" dirty="0" smtClean="0"/>
              <a:t>		Океаны</a:t>
            </a:r>
            <a:r>
              <a:rPr lang="ru-RU" dirty="0" smtClean="0"/>
              <a:t>. Если бы </a:t>
            </a:r>
            <a:r>
              <a:rPr lang="ru-RU" u="sng" dirty="0" smtClean="0"/>
              <a:t>Мировой океан </a:t>
            </a:r>
            <a:r>
              <a:rPr lang="ru-RU" dirty="0" smtClean="0"/>
              <a:t>покрывал всю поверхность нашей планеты, то выделить в нем части было бы невозможно. Но в океане </a:t>
            </a:r>
            <a:r>
              <a:rPr lang="ru-RU" u="sng" dirty="0" smtClean="0"/>
              <a:t>есть суша</a:t>
            </a:r>
            <a:r>
              <a:rPr lang="ru-RU" dirty="0" smtClean="0"/>
              <a:t>: материки и острова. И они </a:t>
            </a:r>
            <a:r>
              <a:rPr lang="ru-RU" u="sng" dirty="0" smtClean="0"/>
              <a:t>делят</a:t>
            </a:r>
            <a:r>
              <a:rPr lang="ru-RU" dirty="0" smtClean="0"/>
              <a:t> единый </a:t>
            </a:r>
            <a:r>
              <a:rPr lang="ru-RU" dirty="0" smtClean="0"/>
              <a:t>Мировой </a:t>
            </a:r>
            <a:r>
              <a:rPr lang="ru-RU" dirty="0" smtClean="0"/>
              <a:t>океан на океаны и моря. </a:t>
            </a:r>
            <a:r>
              <a:rPr lang="ru-RU" u="sng" dirty="0" smtClean="0"/>
              <a:t>Деление</a:t>
            </a:r>
            <a:r>
              <a:rPr lang="ru-RU" dirty="0" smtClean="0"/>
              <a:t> это, конечно, </a:t>
            </a:r>
            <a:r>
              <a:rPr lang="ru-RU" u="sng" dirty="0" smtClean="0"/>
              <a:t>условное</a:t>
            </a:r>
            <a:r>
              <a:rPr lang="ru-RU" dirty="0" smtClean="0"/>
              <a:t>. То есть люди условились делить Мировой океан на такие части. Хотя ведь всем понятно, что вода в океанах смешивается.</a:t>
            </a:r>
          </a:p>
          <a:p>
            <a:pPr algn="just">
              <a:buNone/>
            </a:pPr>
            <a:r>
              <a:rPr lang="ru-RU" dirty="0" smtClean="0"/>
              <a:t>		Чаще </a:t>
            </a:r>
            <a:r>
              <a:rPr lang="ru-RU" dirty="0" smtClean="0"/>
              <a:t>всего Мировой океан </a:t>
            </a:r>
            <a:r>
              <a:rPr lang="ru-RU" dirty="0" smtClean="0"/>
              <a:t>делят на </a:t>
            </a:r>
            <a:r>
              <a:rPr lang="ru-RU" u="sng" dirty="0" smtClean="0"/>
              <a:t>четыре океана</a:t>
            </a:r>
            <a:r>
              <a:rPr lang="ru-RU" dirty="0" smtClean="0"/>
              <a:t>. </a:t>
            </a:r>
            <a:r>
              <a:rPr lang="ru-RU" dirty="0" smtClean="0"/>
              <a:t>По мнению некоторых ученых, есть еще один океан – </a:t>
            </a:r>
            <a:r>
              <a:rPr lang="ru-RU" u="sng" dirty="0" smtClean="0"/>
              <a:t>Южный</a:t>
            </a:r>
            <a:r>
              <a:rPr lang="ru-RU" dirty="0" smtClean="0"/>
              <a:t>, который омывает Антарктиду. Но это очень </a:t>
            </a:r>
            <a:r>
              <a:rPr lang="ru-RU" u="sng" dirty="0" smtClean="0"/>
              <a:t>спорный вопрос</a:t>
            </a:r>
            <a:r>
              <a:rPr lang="ru-RU" dirty="0" smtClean="0"/>
              <a:t>, то есть ученые еще окончательно не решили, нужно его выделять или нет. Поэтому мы говорим только о четырех океанах.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99592" y="2060848"/>
            <a:ext cx="7408333" cy="34506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Мировой океан условно делят на части.</a:t>
            </a:r>
          </a:p>
          <a:p>
            <a:pPr>
              <a:buNone/>
            </a:pPr>
            <a:r>
              <a:rPr lang="ru-RU" dirty="0" smtClean="0"/>
              <a:t>Мировой океан – это 4  океана.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Основная мысль в тексте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80920" cy="45365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1. «Сердце» </a:t>
            </a:r>
            <a:r>
              <a:rPr lang="ru-RU" dirty="0"/>
              <a:t>темы.</a:t>
            </a:r>
          </a:p>
          <a:p>
            <a:pPr marL="0" indent="0" algn="just">
              <a:buNone/>
            </a:pPr>
            <a:r>
              <a:rPr lang="ru-RU" dirty="0"/>
              <a:t>2. Учащиеся </a:t>
            </a:r>
            <a:r>
              <a:rPr lang="ru-RU" dirty="0" smtClean="0"/>
              <a:t>записывают вокруг   </a:t>
            </a:r>
            <a:r>
              <a:rPr lang="ru-RU" dirty="0"/>
              <a:t>слова или словосочетания, выражающие </a:t>
            </a:r>
            <a:r>
              <a:rPr lang="ru-RU" dirty="0" smtClean="0"/>
              <a:t>идеи, </a:t>
            </a:r>
            <a:r>
              <a:rPr lang="ru-RU" dirty="0"/>
              <a:t>факты, образы.</a:t>
            </a:r>
          </a:p>
          <a:p>
            <a:pPr marL="0" indent="0" algn="just">
              <a:buNone/>
            </a:pPr>
            <a:r>
              <a:rPr lang="ru-RU" dirty="0"/>
              <a:t>3. </a:t>
            </a:r>
            <a:r>
              <a:rPr lang="ru-RU" dirty="0" smtClean="0"/>
              <a:t>Хаотичные </a:t>
            </a:r>
            <a:r>
              <a:rPr lang="ru-RU" dirty="0"/>
              <a:t>записи объединяются в группы в зависимости от того,  какую сторону содержания отражает то или иное записанное слово, понятие, факт.</a:t>
            </a:r>
          </a:p>
          <a:p>
            <a:pPr marL="0" indent="0" algn="just">
              <a:buNone/>
            </a:pPr>
            <a:r>
              <a:rPr lang="ru-RU" dirty="0"/>
              <a:t>4. По мере записи появившиеся слова соединяются прямыми линиями с ключевым понятием. В итоге получается структура, которая графически отображает информационное поле данной темы.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Задание 3. Составление </a:t>
            </a:r>
            <a:r>
              <a:rPr lang="ru-RU" i="1" dirty="0" smtClean="0"/>
              <a:t>кластера на стадии осмысления текста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13697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кластера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958" t="20000" r="50000" b="28334"/>
          <a:stretch/>
        </p:blipFill>
        <p:spPr bwMode="auto">
          <a:xfrm>
            <a:off x="1259632" y="1484784"/>
            <a:ext cx="7001644" cy="4958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4257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85</TotalTime>
  <Words>239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Стратегии компрессии текста</vt:lpstr>
      <vt:lpstr>Задание 1. Выявление главной информации по словам - «маркерам»</vt:lpstr>
      <vt:lpstr>Слайд 3</vt:lpstr>
      <vt:lpstr>Главная информация в тексте</vt:lpstr>
      <vt:lpstr>Задание 2. Выявление основной мысли текста по ключевым словам </vt:lpstr>
      <vt:lpstr>Слайд 6</vt:lpstr>
      <vt:lpstr>Основная мысль в тексте</vt:lpstr>
      <vt:lpstr>Задание 3. Составление кластера на стадии осмысления текста</vt:lpstr>
      <vt:lpstr>Пример кластера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1-07</dc:creator>
  <cp:lastModifiedBy>лариса</cp:lastModifiedBy>
  <cp:revision>5</cp:revision>
  <dcterms:created xsi:type="dcterms:W3CDTF">2017-02-06T08:12:15Z</dcterms:created>
  <dcterms:modified xsi:type="dcterms:W3CDTF">2017-02-07T04:15:30Z</dcterms:modified>
</cp:coreProperties>
</file>