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9"/>
  </p:notesMasterIdLst>
  <p:sldIdLst>
    <p:sldId id="262" r:id="rId2"/>
    <p:sldId id="263" r:id="rId3"/>
    <p:sldId id="264" r:id="rId4"/>
    <p:sldId id="258" r:id="rId5"/>
    <p:sldId id="276" r:id="rId6"/>
    <p:sldId id="289" r:id="rId7"/>
    <p:sldId id="269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6409" autoAdjust="0"/>
  </p:normalViewPr>
  <p:slideViewPr>
    <p:cSldViewPr>
      <p:cViewPr varScale="1">
        <p:scale>
          <a:sx n="64" d="100"/>
          <a:sy n="64" d="100"/>
        </p:scale>
        <p:origin x="-156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A3B150-D4FC-4B29-8398-2DF8AD1A36AD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23F7F5-3515-4B6E-B49A-F938B51837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161083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11344-B7EE-4CD9-ACC3-23A7A22B0122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098A6-D4D5-4988-A8CE-897F3C657D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11344-B7EE-4CD9-ACC3-23A7A22B0122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098A6-D4D5-4988-A8CE-897F3C657D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11344-B7EE-4CD9-ACC3-23A7A22B0122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098A6-D4D5-4988-A8CE-897F3C657D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11344-B7EE-4CD9-ACC3-23A7A22B0122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098A6-D4D5-4988-A8CE-897F3C657D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11344-B7EE-4CD9-ACC3-23A7A22B0122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098A6-D4D5-4988-A8CE-897F3C657D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11344-B7EE-4CD9-ACC3-23A7A22B0122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098A6-D4D5-4988-A8CE-897F3C657D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11344-B7EE-4CD9-ACC3-23A7A22B0122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098A6-D4D5-4988-A8CE-897F3C657D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11344-B7EE-4CD9-ACC3-23A7A22B0122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098A6-D4D5-4988-A8CE-897F3C657D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11344-B7EE-4CD9-ACC3-23A7A22B0122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098A6-D4D5-4988-A8CE-897F3C657D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11344-B7EE-4CD9-ACC3-23A7A22B0122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098A6-D4D5-4988-A8CE-897F3C657D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11344-B7EE-4CD9-ACC3-23A7A22B0122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098A6-D4D5-4988-A8CE-897F3C657D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011344-B7EE-4CD9-ACC3-23A7A22B0122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F098A6-D4D5-4988-A8CE-897F3C657D5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2153176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/>
              <a:t>Подготовила воспитатель </a:t>
            </a:r>
            <a:r>
              <a:rPr lang="ru-RU" sz="3200" dirty="0" err="1" smtClean="0"/>
              <a:t>Непряхина</a:t>
            </a:r>
            <a:r>
              <a:rPr lang="ru-RU" sz="3200" dirty="0" smtClean="0"/>
              <a:t> Елена Николаевна</a:t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Март,2021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4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педагогического потенциала: </a:t>
            </a:r>
          </a:p>
          <a:p>
            <a:pPr marL="45720" indent="0" algn="ctr">
              <a:buNone/>
            </a:pPr>
            <a:r>
              <a:rPr lang="ru-RU" sz="4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модный тренд или осознанная необходимость</a:t>
            </a:r>
          </a:p>
        </p:txBody>
      </p:sp>
    </p:spTree>
    <p:extLst>
      <p:ext uri="{BB962C8B-B14F-4D97-AF65-F5344CB8AC3E}">
        <p14:creationId xmlns:p14="http://schemas.microsoft.com/office/powerpoint/2010/main" xmlns="" val="22973271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85000" lnSpcReduction="20000"/>
          </a:bodyPr>
          <a:lstStyle/>
          <a:p>
            <a:pPr marL="45720" indent="0">
              <a:buNone/>
            </a:pPr>
            <a:endParaRPr lang="ru-RU" sz="5400" i="1" dirty="0" smtClean="0"/>
          </a:p>
          <a:p>
            <a:pPr marL="45720" indent="0">
              <a:buNone/>
            </a:pPr>
            <a:endParaRPr lang="ru-RU" sz="5400" b="1" i="1" dirty="0"/>
          </a:p>
          <a:p>
            <a:pPr marL="45720" indent="0" algn="ctr">
              <a:buNone/>
            </a:pPr>
            <a:r>
              <a:rPr lang="ru-RU" sz="6400" i="1" dirty="0" smtClean="0">
                <a:solidFill>
                  <a:srgbClr val="0070C0"/>
                </a:solidFill>
                <a:latin typeface="Georgia" panose="02040502050405020303" pitchFamily="18" charset="0"/>
              </a:rPr>
              <a:t>«</a:t>
            </a:r>
            <a:r>
              <a:rPr lang="ru-RU" sz="6400" i="1" dirty="0">
                <a:solidFill>
                  <a:srgbClr val="0070C0"/>
                </a:solidFill>
                <a:latin typeface="Georgia" panose="02040502050405020303" pitchFamily="18" charset="0"/>
              </a:rPr>
              <a:t>В душе каждого ребенка есть невидимые струны.</a:t>
            </a:r>
            <a:br>
              <a:rPr lang="ru-RU" sz="6400" i="1" dirty="0">
                <a:solidFill>
                  <a:srgbClr val="0070C0"/>
                </a:solidFill>
                <a:latin typeface="Georgia" panose="02040502050405020303" pitchFamily="18" charset="0"/>
              </a:rPr>
            </a:br>
            <a:r>
              <a:rPr lang="ru-RU" sz="6400" i="1" dirty="0">
                <a:solidFill>
                  <a:srgbClr val="0070C0"/>
                </a:solidFill>
                <a:latin typeface="Georgia" panose="02040502050405020303" pitchFamily="18" charset="0"/>
              </a:rPr>
              <a:t>Если тронуть их умелой рукой, они красиво зазвучат</a:t>
            </a:r>
            <a:r>
              <a:rPr lang="ru-RU" sz="6400" i="1" dirty="0" smtClean="0">
                <a:solidFill>
                  <a:srgbClr val="0070C0"/>
                </a:solidFill>
                <a:latin typeface="Georgia" panose="02040502050405020303" pitchFamily="18" charset="0"/>
              </a:rPr>
              <a:t>». </a:t>
            </a:r>
          </a:p>
          <a:p>
            <a:pPr marL="45720" indent="0" algn="ctr">
              <a:buNone/>
            </a:pPr>
            <a:r>
              <a:rPr lang="ru-RU" sz="6400" i="1" dirty="0">
                <a:solidFill>
                  <a:srgbClr val="0070C0"/>
                </a:solidFill>
              </a:rPr>
              <a:t/>
            </a:r>
            <a:br>
              <a:rPr lang="ru-RU" sz="6400" i="1" dirty="0">
                <a:solidFill>
                  <a:srgbClr val="0070C0"/>
                </a:solidFill>
              </a:rPr>
            </a:br>
            <a:r>
              <a:rPr lang="ru-RU" sz="6400" i="1" dirty="0" smtClean="0">
                <a:solidFill>
                  <a:srgbClr val="0070C0"/>
                </a:solidFill>
              </a:rPr>
              <a:t>                В.А</a:t>
            </a:r>
            <a:r>
              <a:rPr lang="ru-RU" sz="6400" i="1" dirty="0">
                <a:solidFill>
                  <a:srgbClr val="0070C0"/>
                </a:solidFill>
              </a:rPr>
              <a:t>. Сухомлинский</a:t>
            </a:r>
            <a:endParaRPr lang="ru-RU" sz="6400" dirty="0">
              <a:solidFill>
                <a:srgbClr val="0070C0"/>
              </a:solidFill>
            </a:endParaRPr>
          </a:p>
          <a:p>
            <a:pPr marL="4572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862044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3999" cy="6741368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обусловлена её практической значимостью. Дети могут применить полученные знания и практический опыт для изготовления подарков к различным праздникам (ко Дню рождения, к 8 марта и т.д.), для оформления интерьера своей комнаты, для собственных нужд (сумочка для телефона, кулон). То есть учащиеся учатся своими руками создавать работы в технике декоративно-прикладного творчества.</a:t>
            </a:r>
          </a:p>
        </p:txBody>
      </p:sp>
    </p:spTree>
    <p:extLst>
      <p:ext uri="{BB962C8B-B14F-4D97-AF65-F5344CB8AC3E}">
        <p14:creationId xmlns:p14="http://schemas.microsoft.com/office/powerpoint/2010/main" xmlns="" val="14805364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9143999" cy="6597352"/>
          </a:xfrm>
        </p:spPr>
        <p:txBody>
          <a:bodyPr/>
          <a:lstStyle/>
          <a:p>
            <a:pPr marL="0" indent="0" algn="l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Новизна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заключается в том, что в образовательный процесс введено такое направление декоративно-прикладного искусства, как вязание крючком, что способствует развитию таких качеств, как настойчивость, терпение; формированию хорошего эстетического вкуса, обогащению собственного досуга старинным и таким молодым и современным рукоделием, каким является вязание крючком.</a:t>
            </a:r>
          </a:p>
        </p:txBody>
      </p:sp>
    </p:spTree>
    <p:extLst>
      <p:ext uri="{BB962C8B-B14F-4D97-AF65-F5344CB8AC3E}">
        <p14:creationId xmlns:p14="http://schemas.microsoft.com/office/powerpoint/2010/main" xmlns="" val="18181845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3999" cy="1700808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Кружок 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«Разноцветные клубочки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00364" y="1928802"/>
            <a:ext cx="3802625" cy="2851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3431664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3999" cy="1484784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Областной конкурс «Вдохновение»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г.Тамбов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Котмакова ОА\Desktop\сертификаты Непряхина\posilka_na_fron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217884">
            <a:off x="932408" y="1431719"/>
            <a:ext cx="2087180" cy="3000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29190" y="4714884"/>
            <a:ext cx="2028418" cy="1809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5984" y="4643446"/>
            <a:ext cx="2066906" cy="19753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252058">
            <a:off x="6250543" y="1426285"/>
            <a:ext cx="2143140" cy="30003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71868" y="2143116"/>
            <a:ext cx="2066906" cy="19753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1954943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1512168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  Краеведческий музей </a:t>
            </a:r>
            <a:r>
              <a:rPr lang="ru-RU" dirty="0" err="1" smtClean="0"/>
              <a:t>г.Рассказово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1556558" y="2125821"/>
            <a:ext cx="6030884" cy="3474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95520632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372</TotalTime>
  <Words>34</Words>
  <Application>Microsoft Office PowerPoint</Application>
  <PresentationFormat>Экран (4:3)</PresentationFormat>
  <Paragraphs>12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Подготовила воспитатель Непряхина Елена Николаевна  Март,2021</vt:lpstr>
      <vt:lpstr>Слайд 2</vt:lpstr>
      <vt:lpstr>   Актуальность программы обусловлена её практической значимостью. Дети могут применить полученные знания и практический опыт для изготовления подарков к различным праздникам (ко Дню рождения, к 8 марта и т.д.), для оформления интерьера своей комнаты, для собственных нужд (сумочка для телефона, кулон). То есть учащиеся учатся своими руками создавать работы в технике декоративно-прикладного творчества.</vt:lpstr>
      <vt:lpstr>   Новизна программы заключается в том, что в образовательный процесс введено такое направление декоративно-прикладного искусства, как вязание крючком, что способствует развитию таких качеств, как настойчивость, терпение; формированию хорошего эстетического вкуса, обогащению собственного досуга старинным и таким молодым и современным рукоделием, каким является вязание крючком.</vt:lpstr>
      <vt:lpstr>Кружок  «Разноцветные клубочки</vt:lpstr>
      <vt:lpstr>Областной конкурс «Вдохновение» г.Тамбов</vt:lpstr>
      <vt:lpstr>  Краеведческий музей г.Рассказово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Котмакова ОА</dc:creator>
  <cp:lastModifiedBy>Пользователь Windows</cp:lastModifiedBy>
  <cp:revision>39</cp:revision>
  <dcterms:created xsi:type="dcterms:W3CDTF">2021-02-25T13:52:57Z</dcterms:created>
  <dcterms:modified xsi:type="dcterms:W3CDTF">2021-10-26T11:07:32Z</dcterms:modified>
</cp:coreProperties>
</file>