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58" r:id="rId5"/>
    <p:sldId id="26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ea typeface="Calibri"/>
                <a:cs typeface="Times New Roman"/>
              </a:rPr>
              <a:t>«Будем жить и помнить» Род  имён прилагательных.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91662" y="3789040"/>
            <a:ext cx="6400800" cy="20116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Эл-март\Desktop\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645024"/>
            <a:ext cx="6173489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26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680054" y="2079312"/>
            <a:ext cx="5281227" cy="396182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Лазурко</a:t>
            </a:r>
            <a:r>
              <a:rPr lang="ru-RU" dirty="0" smtClean="0"/>
              <a:t> </a:t>
            </a:r>
            <a:r>
              <a:rPr lang="ru-RU" dirty="0" err="1" smtClean="0"/>
              <a:t>Агей</a:t>
            </a:r>
            <a:r>
              <a:rPr lang="ru-RU" dirty="0" smtClean="0"/>
              <a:t> Антонович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910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462916"/>
            <a:ext cx="3497436" cy="466324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Ситников Сергей Гаврилович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51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587892"/>
              </p:ext>
            </p:extLst>
          </p:nvPr>
        </p:nvGraphicFramePr>
        <p:xfrm>
          <a:off x="251520" y="1556792"/>
          <a:ext cx="8784975" cy="252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325"/>
                <a:gridCol w="2928325"/>
                <a:gridCol w="2928325"/>
              </a:tblGrid>
              <a:tr h="12601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Женский</a:t>
                      </a:r>
                      <a:r>
                        <a:rPr lang="ru-RU" sz="3200" baseline="0" dirty="0" smtClean="0"/>
                        <a:t> род(какая?)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Мужской род(какой?)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Средний род(какое?)</a:t>
                      </a:r>
                      <a:endParaRPr lang="ru-RU" sz="3200" dirty="0"/>
                    </a:p>
                  </a:txBody>
                  <a:tcPr/>
                </a:tc>
              </a:tr>
              <a:tr h="1260140"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-ай, - </a:t>
                      </a:r>
                      <a:r>
                        <a:rPr lang="ru-RU" sz="5400" dirty="0" err="1" smtClean="0"/>
                        <a:t>яя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-</a:t>
                      </a:r>
                      <a:r>
                        <a:rPr lang="ru-RU" sz="5400" dirty="0" err="1" smtClean="0"/>
                        <a:t>ый</a:t>
                      </a:r>
                      <a:r>
                        <a:rPr lang="ru-RU" sz="5400" dirty="0" smtClean="0"/>
                        <a:t>, - </a:t>
                      </a:r>
                      <a:r>
                        <a:rPr lang="ru-RU" sz="5400" dirty="0" err="1" smtClean="0"/>
                        <a:t>йй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-</a:t>
                      </a:r>
                      <a:r>
                        <a:rPr lang="ru-RU" sz="5400" dirty="0" err="1" smtClean="0"/>
                        <a:t>ое</a:t>
                      </a:r>
                      <a:r>
                        <a:rPr lang="ru-RU" sz="5400" dirty="0" smtClean="0"/>
                        <a:t>, - ее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605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492896"/>
            <a:ext cx="7408333" cy="3450696"/>
          </a:xfrm>
        </p:spPr>
        <p:txBody>
          <a:bodyPr>
            <a:normAutofit fontScale="62500" lnSpcReduction="20000"/>
          </a:bodyPr>
          <a:lstStyle/>
          <a:p>
            <a:pPr marL="119380" marR="119380" indent="166370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 </a:t>
            </a:r>
            <a:r>
              <a:rPr lang="ru-RU" sz="3900" b="1" dirty="0">
                <a:solidFill>
                  <a:srgbClr val="000000"/>
                </a:solidFill>
                <a:latin typeface="Times New Roman"/>
                <a:ea typeface="Times New Roman"/>
              </a:rPr>
              <a:t>                    Алгоритм.</a:t>
            </a:r>
            <a:endParaRPr lang="ru-RU" sz="3900" b="1" dirty="0">
              <a:latin typeface="Times New Roman"/>
              <a:ea typeface="Times New Roman"/>
            </a:endParaRPr>
          </a:p>
          <a:p>
            <a:pPr marL="119380" marR="119380" indent="166370">
              <a:spcAft>
                <a:spcPts val="0"/>
              </a:spcAft>
            </a:pPr>
            <a:r>
              <a:rPr lang="ru-RU" sz="3900" b="1" dirty="0">
                <a:solidFill>
                  <a:srgbClr val="000000"/>
                </a:solidFill>
                <a:latin typeface="Times New Roman"/>
                <a:ea typeface="Times New Roman"/>
              </a:rPr>
              <a:t>1. Найди сущ., определи его  род.</a:t>
            </a:r>
            <a:endParaRPr lang="ru-RU" sz="3900" b="1" dirty="0">
              <a:latin typeface="Times New Roman"/>
              <a:ea typeface="Times New Roman"/>
            </a:endParaRPr>
          </a:p>
          <a:p>
            <a:pPr marL="119380" marR="119380" indent="166370">
              <a:spcAft>
                <a:spcPts val="0"/>
              </a:spcAft>
            </a:pPr>
            <a:r>
              <a:rPr lang="ru-RU" sz="3900" b="1" dirty="0">
                <a:solidFill>
                  <a:srgbClr val="000000"/>
                </a:solidFill>
                <a:latin typeface="Times New Roman"/>
                <a:ea typeface="Times New Roman"/>
              </a:rPr>
              <a:t>2. Задай от сущ. вопрос к прил.</a:t>
            </a:r>
            <a:endParaRPr lang="ru-RU" sz="3900" b="1" dirty="0">
              <a:latin typeface="Times New Roman"/>
              <a:ea typeface="Times New Roman"/>
            </a:endParaRPr>
          </a:p>
          <a:p>
            <a:pPr marL="119380" marR="119380" indent="166370">
              <a:spcAft>
                <a:spcPts val="0"/>
              </a:spcAft>
            </a:pPr>
            <a:r>
              <a:rPr lang="ru-RU" sz="3900" b="1" dirty="0">
                <a:solidFill>
                  <a:srgbClr val="000000"/>
                </a:solidFill>
                <a:latin typeface="Times New Roman"/>
                <a:ea typeface="Times New Roman"/>
              </a:rPr>
              <a:t>3. По роду сущ. и вопросу определи род им. прил.</a:t>
            </a:r>
            <a:endParaRPr lang="ru-RU" sz="3900" b="1" dirty="0">
              <a:latin typeface="Times New Roman"/>
              <a:ea typeface="Times New Roman"/>
            </a:endParaRPr>
          </a:p>
          <a:p>
            <a:pPr marL="119380" marR="119380" indent="166370">
              <a:spcAft>
                <a:spcPts val="0"/>
              </a:spcAft>
            </a:pPr>
            <a:r>
              <a:rPr lang="ru-RU" sz="3900" b="1" dirty="0">
                <a:solidFill>
                  <a:srgbClr val="000000"/>
                </a:solidFill>
                <a:latin typeface="Times New Roman"/>
                <a:ea typeface="Times New Roman"/>
              </a:rPr>
              <a:t>4.  Выдели окончание</a:t>
            </a:r>
            <a:endParaRPr lang="ru-RU" sz="3900" b="1" dirty="0">
              <a:latin typeface="Times New Roman"/>
              <a:ea typeface="Times New Roman"/>
            </a:endParaRPr>
          </a:p>
          <a:p>
            <a:pPr marL="119380" marR="119380" indent="166370">
              <a:spcAft>
                <a:spcPts val="0"/>
              </a:spcAft>
            </a:pPr>
            <a:r>
              <a:rPr lang="ru-RU" sz="3900" b="1" dirty="0">
                <a:solidFill>
                  <a:srgbClr val="000000"/>
                </a:solidFill>
                <a:latin typeface="Times New Roman"/>
                <a:ea typeface="Times New Roman"/>
              </a:rPr>
              <a:t>м. р. – </a:t>
            </a:r>
            <a:r>
              <a:rPr lang="ru-RU" sz="39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ый</a:t>
            </a:r>
            <a:r>
              <a:rPr lang="ru-RU" sz="3900" b="1" dirty="0">
                <a:solidFill>
                  <a:srgbClr val="000000"/>
                </a:solidFill>
                <a:latin typeface="Times New Roman"/>
                <a:ea typeface="Times New Roman"/>
              </a:rPr>
              <a:t>, - </a:t>
            </a:r>
            <a:r>
              <a:rPr lang="ru-RU" sz="39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ий</a:t>
            </a:r>
            <a:r>
              <a:rPr lang="ru-RU" sz="3900" b="1" dirty="0">
                <a:solidFill>
                  <a:srgbClr val="000000"/>
                </a:solidFill>
                <a:latin typeface="Times New Roman"/>
                <a:ea typeface="Times New Roman"/>
              </a:rPr>
              <a:t>, - ой</a:t>
            </a:r>
            <a:endParaRPr lang="ru-RU" sz="3900" b="1" dirty="0">
              <a:latin typeface="Times New Roman"/>
              <a:ea typeface="Times New Roman"/>
            </a:endParaRPr>
          </a:p>
          <a:p>
            <a:pPr marL="119380" marR="119380" indent="166370">
              <a:spcAft>
                <a:spcPts val="0"/>
              </a:spcAft>
            </a:pPr>
            <a:r>
              <a:rPr lang="ru-RU" sz="3900" b="1" dirty="0">
                <a:solidFill>
                  <a:srgbClr val="000000"/>
                </a:solidFill>
                <a:latin typeface="Times New Roman"/>
                <a:ea typeface="Times New Roman"/>
              </a:rPr>
              <a:t>ж. р. – </a:t>
            </a:r>
            <a:r>
              <a:rPr lang="ru-RU" sz="39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ая</a:t>
            </a:r>
            <a:r>
              <a:rPr lang="ru-RU" sz="3900" b="1" dirty="0">
                <a:solidFill>
                  <a:srgbClr val="000000"/>
                </a:solidFill>
                <a:latin typeface="Times New Roman"/>
                <a:ea typeface="Times New Roman"/>
              </a:rPr>
              <a:t>, - </a:t>
            </a:r>
            <a:r>
              <a:rPr lang="ru-RU" sz="39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яя</a:t>
            </a:r>
            <a:endParaRPr lang="ru-RU" sz="3900" b="1" dirty="0">
              <a:latin typeface="Times New Roman"/>
              <a:ea typeface="Times New Roman"/>
            </a:endParaRPr>
          </a:p>
          <a:p>
            <a:pPr marL="119380" marR="119380" indent="166370">
              <a:spcAft>
                <a:spcPts val="0"/>
              </a:spcAft>
            </a:pPr>
            <a:r>
              <a:rPr lang="ru-RU" sz="3900" b="1" dirty="0">
                <a:solidFill>
                  <a:srgbClr val="000000"/>
                </a:solidFill>
                <a:latin typeface="Times New Roman"/>
                <a:ea typeface="Times New Roman"/>
              </a:rPr>
              <a:t>ср. р. – </a:t>
            </a:r>
            <a:r>
              <a:rPr lang="ru-RU" sz="39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ое</a:t>
            </a:r>
            <a:r>
              <a:rPr lang="ru-RU" sz="3900" b="1" dirty="0">
                <a:solidFill>
                  <a:srgbClr val="000000"/>
                </a:solidFill>
                <a:latin typeface="Times New Roman"/>
                <a:ea typeface="Times New Roman"/>
              </a:rPr>
              <a:t>, - ее</a:t>
            </a:r>
            <a:endParaRPr lang="ru-RU" sz="3900" b="1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74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Эл-март\Desktop\rebusomania-12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542" y="404664"/>
            <a:ext cx="9274487" cy="555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335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780927"/>
            <a:ext cx="7408333" cy="1944217"/>
          </a:xfrm>
        </p:spPr>
        <p:txBody>
          <a:bodyPr>
            <a:noAutofit/>
          </a:bodyPr>
          <a:lstStyle/>
          <a:p>
            <a:r>
              <a:rPr lang="ru-RU" sz="10000" b="1" dirty="0" smtClean="0"/>
              <a:t>ПОБЕДА</a:t>
            </a:r>
            <a:endParaRPr lang="ru-RU" sz="10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616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7408333" cy="34506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b="1" i="1" dirty="0" smtClean="0">
                <a:solidFill>
                  <a:srgbClr val="111111"/>
                </a:solidFill>
                <a:latin typeface="Times New Roman"/>
                <a:ea typeface="Calibri"/>
              </a:rPr>
              <a:t>Г*рой</a:t>
            </a:r>
          </a:p>
          <a:p>
            <a:pPr marL="0" indent="0">
              <a:buNone/>
            </a:pPr>
            <a:r>
              <a:rPr lang="ru-RU" sz="5400" b="1" i="1" dirty="0" smtClean="0">
                <a:solidFill>
                  <a:srgbClr val="111111"/>
                </a:solidFill>
                <a:latin typeface="Times New Roman"/>
              </a:rPr>
              <a:t>С*</a:t>
            </a:r>
            <a:r>
              <a:rPr lang="ru-RU" sz="5400" b="1" i="1" dirty="0" err="1" smtClean="0">
                <a:solidFill>
                  <a:srgbClr val="111111"/>
                </a:solidFill>
                <a:latin typeface="Times New Roman"/>
              </a:rPr>
              <a:t>лдат</a:t>
            </a:r>
            <a:endParaRPr lang="ru-RU" sz="5400" b="1" i="1" dirty="0" smtClean="0">
              <a:solidFill>
                <a:srgbClr val="111111"/>
              </a:solidFill>
              <a:latin typeface="Times New Roman"/>
            </a:endParaRPr>
          </a:p>
          <a:p>
            <a:pPr marL="0" indent="0">
              <a:buNone/>
            </a:pPr>
            <a:r>
              <a:rPr lang="ru-RU" sz="5400" b="1" i="1" dirty="0" smtClean="0">
                <a:solidFill>
                  <a:srgbClr val="111111"/>
                </a:solidFill>
                <a:latin typeface="Times New Roman"/>
              </a:rPr>
              <a:t>С*лют</a:t>
            </a:r>
          </a:p>
          <a:p>
            <a:pPr marL="0" indent="0">
              <a:buNone/>
            </a:pPr>
            <a:r>
              <a:rPr lang="ru-RU" sz="5400" b="1" i="1" dirty="0" err="1" smtClean="0">
                <a:solidFill>
                  <a:srgbClr val="111111"/>
                </a:solidFill>
                <a:latin typeface="Times New Roman"/>
              </a:rPr>
              <a:t>Стр</a:t>
            </a:r>
            <a:r>
              <a:rPr lang="ru-RU" sz="5400" b="1" i="1" dirty="0" smtClean="0">
                <a:solidFill>
                  <a:srgbClr val="111111"/>
                </a:solidFill>
                <a:latin typeface="Times New Roman"/>
              </a:rPr>
              <a:t>*на</a:t>
            </a:r>
          </a:p>
          <a:p>
            <a:pPr marL="0" indent="0">
              <a:buNone/>
            </a:pPr>
            <a:r>
              <a:rPr lang="ru-RU" sz="5400" b="1" i="1" dirty="0" smtClean="0">
                <a:solidFill>
                  <a:srgbClr val="111111"/>
                </a:solidFill>
                <a:latin typeface="Times New Roman"/>
              </a:rPr>
              <a:t>Н*род</a:t>
            </a:r>
            <a:endParaRPr lang="ru-RU" sz="54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8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С</a:t>
            </a:r>
            <a:r>
              <a:rPr lang="ru-RU" sz="4800" b="1" dirty="0" smtClean="0">
                <a:solidFill>
                  <a:srgbClr val="FF0000"/>
                </a:solidFill>
              </a:rPr>
              <a:t>о</a:t>
            </a:r>
            <a:r>
              <a:rPr lang="ru-RU" sz="4800" b="1" dirty="0" smtClean="0"/>
              <a:t>лдат</a:t>
            </a:r>
          </a:p>
          <a:p>
            <a:r>
              <a:rPr lang="ru-RU" sz="4400" b="1" dirty="0" smtClean="0"/>
              <a:t>С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лют</a:t>
            </a:r>
          </a:p>
          <a:p>
            <a:r>
              <a:rPr lang="ru-RU" sz="4400" b="1" dirty="0" smtClean="0"/>
              <a:t>Г</a:t>
            </a:r>
            <a:r>
              <a:rPr lang="ru-RU" sz="4400" b="1" dirty="0" smtClean="0">
                <a:solidFill>
                  <a:srgbClr val="FF0000"/>
                </a:solidFill>
              </a:rPr>
              <a:t>е</a:t>
            </a:r>
            <a:r>
              <a:rPr lang="ru-RU" sz="4400" b="1" dirty="0" smtClean="0"/>
              <a:t>рой</a:t>
            </a:r>
          </a:p>
          <a:p>
            <a:r>
              <a:rPr lang="ru-RU" sz="4400" b="1" dirty="0" smtClean="0"/>
              <a:t>Стр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на</a:t>
            </a:r>
          </a:p>
          <a:p>
            <a:r>
              <a:rPr lang="ru-RU" sz="4400" b="1" dirty="0" smtClean="0"/>
              <a:t>Н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род</a:t>
            </a:r>
            <a:endParaRPr lang="ru-RU" sz="4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04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680054" y="2079312"/>
            <a:ext cx="5281227" cy="396182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Симинихин</a:t>
            </a:r>
            <a:r>
              <a:rPr lang="ru-RU" dirty="0" smtClean="0"/>
              <a:t> Фёдор </a:t>
            </a:r>
            <a:r>
              <a:rPr lang="ru-RU" dirty="0" err="1" smtClean="0"/>
              <a:t>Мартынович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501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22529" y="2113974"/>
            <a:ext cx="5609596" cy="420719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Панко Иван Михайлович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382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91979" y="2088571"/>
            <a:ext cx="5270646" cy="395389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Алёхин Сергей Фёдорович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360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674072" y="2073329"/>
            <a:ext cx="5288064" cy="396695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Бруня</a:t>
            </a:r>
            <a:r>
              <a:rPr lang="ru-RU" dirty="0" smtClean="0"/>
              <a:t> Иван Степанович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16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71</TotalTime>
  <Words>60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«Будем жить и помнить» Род  имён прилагательных.</vt:lpstr>
      <vt:lpstr>Презентация PowerPoint</vt:lpstr>
      <vt:lpstr>Презентация PowerPoint</vt:lpstr>
      <vt:lpstr>Презентация PowerPoint</vt:lpstr>
      <vt:lpstr>Презентация PowerPoint</vt:lpstr>
      <vt:lpstr>Симинихин Фёдор Мартынович</vt:lpstr>
      <vt:lpstr>Панко Иван Михайлович</vt:lpstr>
      <vt:lpstr>Алёхин Сергей Фёдорович</vt:lpstr>
      <vt:lpstr>Бруня Иван Степанович</vt:lpstr>
      <vt:lpstr>Лазурко Агей Антонович</vt:lpstr>
      <vt:lpstr>Ситников Сергей Гаврилович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«Будем жить и помнить» Род  имён прилагательных.</dc:title>
  <dc:creator>Лидия</dc:creator>
  <cp:lastModifiedBy>Лидия</cp:lastModifiedBy>
  <cp:revision>10</cp:revision>
  <dcterms:created xsi:type="dcterms:W3CDTF">2020-02-28T15:22:45Z</dcterms:created>
  <dcterms:modified xsi:type="dcterms:W3CDTF">2020-03-04T14:44:57Z</dcterms:modified>
</cp:coreProperties>
</file>