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442" r:id="rId3"/>
    <p:sldId id="444" r:id="rId4"/>
    <p:sldId id="445" r:id="rId5"/>
    <p:sldId id="440" r:id="rId6"/>
    <p:sldId id="733" r:id="rId7"/>
    <p:sldId id="437" r:id="rId8"/>
    <p:sldId id="438" r:id="rId9"/>
    <p:sldId id="439" r:id="rId10"/>
    <p:sldId id="446" r:id="rId11"/>
    <p:sldId id="447" r:id="rId12"/>
    <p:sldId id="449" r:id="rId13"/>
    <p:sldId id="448" r:id="rId14"/>
    <p:sldId id="443" r:id="rId15"/>
    <p:sldId id="450" r:id="rId16"/>
    <p:sldId id="734" r:id="rId17"/>
    <p:sldId id="735" r:id="rId18"/>
    <p:sldId id="736" r:id="rId19"/>
    <p:sldId id="451" r:id="rId20"/>
    <p:sldId id="452" r:id="rId21"/>
    <p:sldId id="453" r:id="rId22"/>
    <p:sldId id="454" r:id="rId23"/>
    <p:sldId id="421" r:id="rId24"/>
    <p:sldId id="456" r:id="rId25"/>
  </p:sldIdLst>
  <p:sldSz cx="9144000" cy="6858000" type="screen4x3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5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29A1C1-CAA2-4E13-A451-7D3E9118811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CD23A8-8F2D-489E-A63A-42A8215E3DCB}">
      <dgm:prSet phldrT="[Текст]"/>
      <dgm:spPr/>
      <dgm:t>
        <a:bodyPr/>
        <a:lstStyle/>
        <a:p>
          <a:r>
            <a:rPr lang="ru-RU" dirty="0"/>
            <a:t>Цель высказывания</a:t>
          </a:r>
        </a:p>
      </dgm:t>
    </dgm:pt>
    <dgm:pt modelId="{A91E36A4-01AD-4E5D-9870-A8B2CA815B76}" cxnId="{35EC81A6-3C7D-4EC0-84B6-A3E60391CD07}" type="parTrans">
      <dgm:prSet/>
      <dgm:spPr/>
      <dgm:t>
        <a:bodyPr/>
        <a:lstStyle/>
        <a:p>
          <a:endParaRPr lang="ru-RU"/>
        </a:p>
      </dgm:t>
    </dgm:pt>
    <dgm:pt modelId="{28CB3059-2E10-4FFE-8850-27266DF77E2A}" cxnId="{35EC81A6-3C7D-4EC0-84B6-A3E60391CD07}" type="sibTrans">
      <dgm:prSet/>
      <dgm:spPr/>
      <dgm:t>
        <a:bodyPr/>
        <a:lstStyle/>
        <a:p>
          <a:endParaRPr lang="ru-RU"/>
        </a:p>
      </dgm:t>
    </dgm:pt>
    <dgm:pt modelId="{85A19358-E274-4583-9143-B82AAC93EB46}">
      <dgm:prSet phldrT="[Текст]" custT="1"/>
      <dgm:spPr/>
      <dgm:t>
        <a:bodyPr/>
        <a:lstStyle/>
        <a:p>
          <a:r>
            <a:rPr lang="ru-RU" sz="3600" b="1" dirty="0"/>
            <a:t>повествовательные</a:t>
          </a:r>
        </a:p>
      </dgm:t>
    </dgm:pt>
    <dgm:pt modelId="{574FFAB9-6BFD-4D4F-85D7-09EDD6F374F1}" cxnId="{86CCA3F9-B517-4BF2-8AE8-067774EE4D0C}" type="parTrans">
      <dgm:prSet/>
      <dgm:spPr/>
      <dgm:t>
        <a:bodyPr/>
        <a:lstStyle/>
        <a:p>
          <a:endParaRPr lang="ru-RU"/>
        </a:p>
      </dgm:t>
    </dgm:pt>
    <dgm:pt modelId="{CB18777D-EA80-4BA6-9DC5-BCFA7286AEBF}" cxnId="{86CCA3F9-B517-4BF2-8AE8-067774EE4D0C}" type="sibTrans">
      <dgm:prSet/>
      <dgm:spPr/>
      <dgm:t>
        <a:bodyPr/>
        <a:lstStyle/>
        <a:p>
          <a:endParaRPr lang="ru-RU"/>
        </a:p>
      </dgm:t>
    </dgm:pt>
    <dgm:pt modelId="{38BD3EC7-52B2-45B3-8590-B7783788FD1E}">
      <dgm:prSet phldrT="[Текст]" custT="1"/>
      <dgm:spPr/>
      <dgm:t>
        <a:bodyPr/>
        <a:lstStyle/>
        <a:p>
          <a:r>
            <a:rPr lang="ru-RU" sz="3600" b="1" dirty="0"/>
            <a:t>вопросительные</a:t>
          </a:r>
        </a:p>
      </dgm:t>
    </dgm:pt>
    <dgm:pt modelId="{163CB496-8FC1-4A7A-8F89-E9F149827626}" cxnId="{257BC7EF-926A-474F-8290-14E92EC3CFB5}" type="parTrans">
      <dgm:prSet/>
      <dgm:spPr/>
      <dgm:t>
        <a:bodyPr/>
        <a:lstStyle/>
        <a:p>
          <a:endParaRPr lang="ru-RU"/>
        </a:p>
      </dgm:t>
    </dgm:pt>
    <dgm:pt modelId="{AA0761A6-FC91-4EBD-B768-9DB10F7EBD7B}" cxnId="{257BC7EF-926A-474F-8290-14E92EC3CFB5}" type="sibTrans">
      <dgm:prSet/>
      <dgm:spPr/>
      <dgm:t>
        <a:bodyPr/>
        <a:lstStyle/>
        <a:p>
          <a:endParaRPr lang="ru-RU"/>
        </a:p>
      </dgm:t>
    </dgm:pt>
    <dgm:pt modelId="{C6B09C67-70D3-4338-88FE-BB9B15194B6A}">
      <dgm:prSet phldrT="[Текст]" custT="1"/>
      <dgm:spPr/>
      <dgm:t>
        <a:bodyPr/>
        <a:lstStyle/>
        <a:p>
          <a:r>
            <a:rPr lang="ru-RU" sz="3600" b="1" dirty="0"/>
            <a:t>побудительные</a:t>
          </a:r>
        </a:p>
      </dgm:t>
    </dgm:pt>
    <dgm:pt modelId="{25DC289D-FB4A-4CAB-9E7C-4640A610C69D}" cxnId="{E4C03DCD-C2CC-4B7B-96AD-FEBBD49DA683}" type="parTrans">
      <dgm:prSet/>
      <dgm:spPr/>
      <dgm:t>
        <a:bodyPr/>
        <a:lstStyle/>
        <a:p>
          <a:endParaRPr lang="ru-RU"/>
        </a:p>
      </dgm:t>
    </dgm:pt>
    <dgm:pt modelId="{F45D3B4C-5D91-47BD-BCFF-93579D28B91B}" cxnId="{E4C03DCD-C2CC-4B7B-96AD-FEBBD49DA683}" type="sibTrans">
      <dgm:prSet/>
      <dgm:spPr/>
      <dgm:t>
        <a:bodyPr/>
        <a:lstStyle/>
        <a:p>
          <a:endParaRPr lang="ru-RU"/>
        </a:p>
      </dgm:t>
    </dgm:pt>
    <dgm:pt modelId="{90BF3ABE-065D-45A3-B9BA-BE6970E6A349}" type="pres">
      <dgm:prSet presAssocID="{CE29A1C1-CAA2-4E13-A451-7D3E9118811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B31D057-3724-4AEA-95F6-7015FD7DF752}" type="pres">
      <dgm:prSet presAssocID="{ADCD23A8-8F2D-489E-A63A-42A8215E3DCB}" presName="root1" presStyleCnt="0"/>
      <dgm:spPr/>
    </dgm:pt>
    <dgm:pt modelId="{A1FE8AD4-B721-48C9-963F-01578DF98AF0}" type="pres">
      <dgm:prSet presAssocID="{ADCD23A8-8F2D-489E-A63A-42A8215E3DCB}" presName="LevelOneTextNode" presStyleLbl="node0" presStyleIdx="0" presStyleCnt="1">
        <dgm:presLayoutVars>
          <dgm:chPref val="3"/>
        </dgm:presLayoutVars>
      </dgm:prSet>
      <dgm:spPr/>
    </dgm:pt>
    <dgm:pt modelId="{0A03CD03-B5DD-435B-AC24-E75CDEE9FAAA}" type="pres">
      <dgm:prSet presAssocID="{ADCD23A8-8F2D-489E-A63A-42A8215E3DCB}" presName="level2hierChild" presStyleCnt="0"/>
      <dgm:spPr/>
    </dgm:pt>
    <dgm:pt modelId="{11E55B5E-1670-4C07-AADC-AE4EEC22046C}" type="pres">
      <dgm:prSet presAssocID="{574FFAB9-6BFD-4D4F-85D7-09EDD6F374F1}" presName="conn2-1" presStyleLbl="parChTrans1D2" presStyleIdx="0" presStyleCnt="3"/>
      <dgm:spPr/>
    </dgm:pt>
    <dgm:pt modelId="{1BBD00C7-97F5-403D-86E8-E1AEF1E0CF74}" type="pres">
      <dgm:prSet presAssocID="{574FFAB9-6BFD-4D4F-85D7-09EDD6F374F1}" presName="connTx" presStyleLbl="parChTrans1D2" presStyleIdx="0" presStyleCnt="3"/>
      <dgm:spPr/>
    </dgm:pt>
    <dgm:pt modelId="{2F8EE2CB-FBCB-47A9-83D4-EDB663DA3030}" type="pres">
      <dgm:prSet presAssocID="{85A19358-E274-4583-9143-B82AAC93EB46}" presName="root2" presStyleCnt="0"/>
      <dgm:spPr/>
    </dgm:pt>
    <dgm:pt modelId="{9A694A51-7E97-4993-895F-868A719A6E66}" type="pres">
      <dgm:prSet presAssocID="{85A19358-E274-4583-9143-B82AAC93EB46}" presName="LevelTwoTextNode" presStyleLbl="node2" presStyleIdx="0" presStyleCnt="3" custScaleX="124630" custScaleY="113291">
        <dgm:presLayoutVars>
          <dgm:chPref val="3"/>
        </dgm:presLayoutVars>
      </dgm:prSet>
      <dgm:spPr/>
    </dgm:pt>
    <dgm:pt modelId="{5AE71946-BEA6-487A-B1AB-A7C551B0615C}" type="pres">
      <dgm:prSet presAssocID="{85A19358-E274-4583-9143-B82AAC93EB46}" presName="level3hierChild" presStyleCnt="0"/>
      <dgm:spPr/>
    </dgm:pt>
    <dgm:pt modelId="{5AAD32A3-3633-42AD-9711-7FDD37676C92}" type="pres">
      <dgm:prSet presAssocID="{163CB496-8FC1-4A7A-8F89-E9F149827626}" presName="conn2-1" presStyleLbl="parChTrans1D2" presStyleIdx="1" presStyleCnt="3"/>
      <dgm:spPr/>
    </dgm:pt>
    <dgm:pt modelId="{287F49AE-B3F8-492D-82B2-32763B42EF56}" type="pres">
      <dgm:prSet presAssocID="{163CB496-8FC1-4A7A-8F89-E9F149827626}" presName="connTx" presStyleLbl="parChTrans1D2" presStyleIdx="1" presStyleCnt="3"/>
      <dgm:spPr/>
    </dgm:pt>
    <dgm:pt modelId="{97AE965F-E902-4F46-B7F4-3F787EA31880}" type="pres">
      <dgm:prSet presAssocID="{38BD3EC7-52B2-45B3-8590-B7783788FD1E}" presName="root2" presStyleCnt="0"/>
      <dgm:spPr/>
    </dgm:pt>
    <dgm:pt modelId="{1D57CC3A-0383-4B6B-8366-53D3DE47D8F7}" type="pres">
      <dgm:prSet presAssocID="{38BD3EC7-52B2-45B3-8590-B7783788FD1E}" presName="LevelTwoTextNode" presStyleLbl="node2" presStyleIdx="1" presStyleCnt="3" custScaleX="124630" custScaleY="113291">
        <dgm:presLayoutVars>
          <dgm:chPref val="3"/>
        </dgm:presLayoutVars>
      </dgm:prSet>
      <dgm:spPr/>
    </dgm:pt>
    <dgm:pt modelId="{0670DCD4-6FF7-4951-9FBA-D5867CFE867E}" type="pres">
      <dgm:prSet presAssocID="{38BD3EC7-52B2-45B3-8590-B7783788FD1E}" presName="level3hierChild" presStyleCnt="0"/>
      <dgm:spPr/>
    </dgm:pt>
    <dgm:pt modelId="{8F05C6B9-E427-4A9A-A02F-DFACE429B35F}" type="pres">
      <dgm:prSet presAssocID="{25DC289D-FB4A-4CAB-9E7C-4640A610C69D}" presName="conn2-1" presStyleLbl="parChTrans1D2" presStyleIdx="2" presStyleCnt="3"/>
      <dgm:spPr/>
    </dgm:pt>
    <dgm:pt modelId="{61A1B96D-9853-41A6-8D0C-6AD7B2C4E277}" type="pres">
      <dgm:prSet presAssocID="{25DC289D-FB4A-4CAB-9E7C-4640A610C69D}" presName="connTx" presStyleLbl="parChTrans1D2" presStyleIdx="2" presStyleCnt="3"/>
      <dgm:spPr/>
    </dgm:pt>
    <dgm:pt modelId="{9F8CBEAA-E28B-49AA-926C-1BBFA1E41045}" type="pres">
      <dgm:prSet presAssocID="{C6B09C67-70D3-4338-88FE-BB9B15194B6A}" presName="root2" presStyleCnt="0"/>
      <dgm:spPr/>
    </dgm:pt>
    <dgm:pt modelId="{4E292B5D-EC59-40D5-99C7-9A360E406ED3}" type="pres">
      <dgm:prSet presAssocID="{C6B09C67-70D3-4338-88FE-BB9B15194B6A}" presName="LevelTwoTextNode" presStyleLbl="node2" presStyleIdx="2" presStyleCnt="3" custScaleX="124630" custScaleY="113291">
        <dgm:presLayoutVars>
          <dgm:chPref val="3"/>
        </dgm:presLayoutVars>
      </dgm:prSet>
      <dgm:spPr/>
    </dgm:pt>
    <dgm:pt modelId="{145B3CC3-C251-4435-BBB9-6EC4A55DB92A}" type="pres">
      <dgm:prSet presAssocID="{C6B09C67-70D3-4338-88FE-BB9B15194B6A}" presName="level3hierChild" presStyleCnt="0"/>
      <dgm:spPr/>
    </dgm:pt>
  </dgm:ptLst>
  <dgm:cxnLst>
    <dgm:cxn modelId="{D48B211B-E9B9-4DF7-889A-2C7C8C6DC188}" type="presOf" srcId="{25DC289D-FB4A-4CAB-9E7C-4640A610C69D}" destId="{8F05C6B9-E427-4A9A-A02F-DFACE429B35F}" srcOrd="0" destOrd="0" presId="urn:microsoft.com/office/officeart/2008/layout/HorizontalMultiLevelHierarchy"/>
    <dgm:cxn modelId="{1E26C840-028F-43FF-B2A3-78FBA3741BAF}" type="presOf" srcId="{163CB496-8FC1-4A7A-8F89-E9F149827626}" destId="{5AAD32A3-3633-42AD-9711-7FDD37676C92}" srcOrd="0" destOrd="0" presId="urn:microsoft.com/office/officeart/2008/layout/HorizontalMultiLevelHierarchy"/>
    <dgm:cxn modelId="{1F349D6B-D2D4-477C-A251-2B6640CB28CA}" type="presOf" srcId="{CE29A1C1-CAA2-4E13-A451-7D3E91188111}" destId="{90BF3ABE-065D-45A3-B9BA-BE6970E6A349}" srcOrd="0" destOrd="0" presId="urn:microsoft.com/office/officeart/2008/layout/HorizontalMultiLevelHierarchy"/>
    <dgm:cxn modelId="{2E696D6E-6DCC-4959-86DB-CAD007366F01}" type="presOf" srcId="{163CB496-8FC1-4A7A-8F89-E9F149827626}" destId="{287F49AE-B3F8-492D-82B2-32763B42EF56}" srcOrd="1" destOrd="0" presId="urn:microsoft.com/office/officeart/2008/layout/HorizontalMultiLevelHierarchy"/>
    <dgm:cxn modelId="{C52AA97F-B369-476D-A85A-6177ACB25C7A}" type="presOf" srcId="{38BD3EC7-52B2-45B3-8590-B7783788FD1E}" destId="{1D57CC3A-0383-4B6B-8366-53D3DE47D8F7}" srcOrd="0" destOrd="0" presId="urn:microsoft.com/office/officeart/2008/layout/HorizontalMultiLevelHierarchy"/>
    <dgm:cxn modelId="{A0CE549E-0B3F-4D87-B591-328CE751E941}" type="presOf" srcId="{25DC289D-FB4A-4CAB-9E7C-4640A610C69D}" destId="{61A1B96D-9853-41A6-8D0C-6AD7B2C4E277}" srcOrd="1" destOrd="0" presId="urn:microsoft.com/office/officeart/2008/layout/HorizontalMultiLevelHierarchy"/>
    <dgm:cxn modelId="{35EC81A6-3C7D-4EC0-84B6-A3E60391CD07}" srcId="{CE29A1C1-CAA2-4E13-A451-7D3E91188111}" destId="{ADCD23A8-8F2D-489E-A63A-42A8215E3DCB}" srcOrd="0" destOrd="0" parTransId="{A91E36A4-01AD-4E5D-9870-A8B2CA815B76}" sibTransId="{28CB3059-2E10-4FFE-8850-27266DF77E2A}"/>
    <dgm:cxn modelId="{4155D3C8-C67D-4C43-8775-9230AFD3E349}" type="presOf" srcId="{574FFAB9-6BFD-4D4F-85D7-09EDD6F374F1}" destId="{11E55B5E-1670-4C07-AADC-AE4EEC22046C}" srcOrd="0" destOrd="0" presId="urn:microsoft.com/office/officeart/2008/layout/HorizontalMultiLevelHierarchy"/>
    <dgm:cxn modelId="{15B9F1C9-D45F-4607-8A3D-4FB3B2676FED}" type="presOf" srcId="{C6B09C67-70D3-4338-88FE-BB9B15194B6A}" destId="{4E292B5D-EC59-40D5-99C7-9A360E406ED3}" srcOrd="0" destOrd="0" presId="urn:microsoft.com/office/officeart/2008/layout/HorizontalMultiLevelHierarchy"/>
    <dgm:cxn modelId="{E4C03DCD-C2CC-4B7B-96AD-FEBBD49DA683}" srcId="{ADCD23A8-8F2D-489E-A63A-42A8215E3DCB}" destId="{C6B09C67-70D3-4338-88FE-BB9B15194B6A}" srcOrd="2" destOrd="0" parTransId="{25DC289D-FB4A-4CAB-9E7C-4640A610C69D}" sibTransId="{F45D3B4C-5D91-47BD-BCFF-93579D28B91B}"/>
    <dgm:cxn modelId="{D286BCD6-9CB5-4A59-8EE8-E893CF0427C5}" type="presOf" srcId="{ADCD23A8-8F2D-489E-A63A-42A8215E3DCB}" destId="{A1FE8AD4-B721-48C9-963F-01578DF98AF0}" srcOrd="0" destOrd="0" presId="urn:microsoft.com/office/officeart/2008/layout/HorizontalMultiLevelHierarchy"/>
    <dgm:cxn modelId="{24C164E1-B120-4BC4-B6BB-1CA8A23FA0AC}" type="presOf" srcId="{85A19358-E274-4583-9143-B82AAC93EB46}" destId="{9A694A51-7E97-4993-895F-868A719A6E66}" srcOrd="0" destOrd="0" presId="urn:microsoft.com/office/officeart/2008/layout/HorizontalMultiLevelHierarchy"/>
    <dgm:cxn modelId="{257BC7EF-926A-474F-8290-14E92EC3CFB5}" srcId="{ADCD23A8-8F2D-489E-A63A-42A8215E3DCB}" destId="{38BD3EC7-52B2-45B3-8590-B7783788FD1E}" srcOrd="1" destOrd="0" parTransId="{163CB496-8FC1-4A7A-8F89-E9F149827626}" sibTransId="{AA0761A6-FC91-4EBD-B768-9DB10F7EBD7B}"/>
    <dgm:cxn modelId="{3139DDF4-51FD-499C-BF59-1666499FD790}" type="presOf" srcId="{574FFAB9-6BFD-4D4F-85D7-09EDD6F374F1}" destId="{1BBD00C7-97F5-403D-86E8-E1AEF1E0CF74}" srcOrd="1" destOrd="0" presId="urn:microsoft.com/office/officeart/2008/layout/HorizontalMultiLevelHierarchy"/>
    <dgm:cxn modelId="{86CCA3F9-B517-4BF2-8AE8-067774EE4D0C}" srcId="{ADCD23A8-8F2D-489E-A63A-42A8215E3DCB}" destId="{85A19358-E274-4583-9143-B82AAC93EB46}" srcOrd="0" destOrd="0" parTransId="{574FFAB9-6BFD-4D4F-85D7-09EDD6F374F1}" sibTransId="{CB18777D-EA80-4BA6-9DC5-BCFA7286AEBF}"/>
    <dgm:cxn modelId="{E66D5728-EAEE-4F00-8021-E4FE11DA253F}" type="presParOf" srcId="{90BF3ABE-065D-45A3-B9BA-BE6970E6A349}" destId="{AB31D057-3724-4AEA-95F6-7015FD7DF752}" srcOrd="0" destOrd="0" presId="urn:microsoft.com/office/officeart/2008/layout/HorizontalMultiLevelHierarchy"/>
    <dgm:cxn modelId="{AAF5579A-8D62-44CF-83F9-0D941A5A5268}" type="presParOf" srcId="{AB31D057-3724-4AEA-95F6-7015FD7DF752}" destId="{A1FE8AD4-B721-48C9-963F-01578DF98AF0}" srcOrd="0" destOrd="0" presId="urn:microsoft.com/office/officeart/2008/layout/HorizontalMultiLevelHierarchy"/>
    <dgm:cxn modelId="{AEE4768A-8116-447B-9012-5B7E8F902219}" type="presParOf" srcId="{AB31D057-3724-4AEA-95F6-7015FD7DF752}" destId="{0A03CD03-B5DD-435B-AC24-E75CDEE9FAAA}" srcOrd="1" destOrd="0" presId="urn:microsoft.com/office/officeart/2008/layout/HorizontalMultiLevelHierarchy"/>
    <dgm:cxn modelId="{CC9B8D11-3474-43D8-94E5-2DF693A580AA}" type="presParOf" srcId="{0A03CD03-B5DD-435B-AC24-E75CDEE9FAAA}" destId="{11E55B5E-1670-4C07-AADC-AE4EEC22046C}" srcOrd="0" destOrd="0" presId="urn:microsoft.com/office/officeart/2008/layout/HorizontalMultiLevelHierarchy"/>
    <dgm:cxn modelId="{282D8446-D7C7-487E-A7C3-95C3745B0648}" type="presParOf" srcId="{11E55B5E-1670-4C07-AADC-AE4EEC22046C}" destId="{1BBD00C7-97F5-403D-86E8-E1AEF1E0CF74}" srcOrd="0" destOrd="0" presId="urn:microsoft.com/office/officeart/2008/layout/HorizontalMultiLevelHierarchy"/>
    <dgm:cxn modelId="{3F90EE83-E7F7-4DD4-ADC6-BD70D1A81820}" type="presParOf" srcId="{0A03CD03-B5DD-435B-AC24-E75CDEE9FAAA}" destId="{2F8EE2CB-FBCB-47A9-83D4-EDB663DA3030}" srcOrd="1" destOrd="0" presId="urn:microsoft.com/office/officeart/2008/layout/HorizontalMultiLevelHierarchy"/>
    <dgm:cxn modelId="{105A1926-013E-4492-8202-7D3C609D0B73}" type="presParOf" srcId="{2F8EE2CB-FBCB-47A9-83D4-EDB663DA3030}" destId="{9A694A51-7E97-4993-895F-868A719A6E66}" srcOrd="0" destOrd="0" presId="urn:microsoft.com/office/officeart/2008/layout/HorizontalMultiLevelHierarchy"/>
    <dgm:cxn modelId="{28019208-6FFB-44E4-81B2-F327B70FDD1C}" type="presParOf" srcId="{2F8EE2CB-FBCB-47A9-83D4-EDB663DA3030}" destId="{5AE71946-BEA6-487A-B1AB-A7C551B0615C}" srcOrd="1" destOrd="0" presId="urn:microsoft.com/office/officeart/2008/layout/HorizontalMultiLevelHierarchy"/>
    <dgm:cxn modelId="{4A2A3A7F-A789-4647-82F2-263C77307FE0}" type="presParOf" srcId="{0A03CD03-B5DD-435B-AC24-E75CDEE9FAAA}" destId="{5AAD32A3-3633-42AD-9711-7FDD37676C92}" srcOrd="2" destOrd="0" presId="urn:microsoft.com/office/officeart/2008/layout/HorizontalMultiLevelHierarchy"/>
    <dgm:cxn modelId="{31875C20-CBC1-44D5-A928-07F6AD8F124B}" type="presParOf" srcId="{5AAD32A3-3633-42AD-9711-7FDD37676C92}" destId="{287F49AE-B3F8-492D-82B2-32763B42EF56}" srcOrd="0" destOrd="0" presId="urn:microsoft.com/office/officeart/2008/layout/HorizontalMultiLevelHierarchy"/>
    <dgm:cxn modelId="{69DD605B-C09E-4D01-A2E5-8A302BF60492}" type="presParOf" srcId="{0A03CD03-B5DD-435B-AC24-E75CDEE9FAAA}" destId="{97AE965F-E902-4F46-B7F4-3F787EA31880}" srcOrd="3" destOrd="0" presId="urn:microsoft.com/office/officeart/2008/layout/HorizontalMultiLevelHierarchy"/>
    <dgm:cxn modelId="{45CD9E18-696D-46FA-A0D8-301AE16F166E}" type="presParOf" srcId="{97AE965F-E902-4F46-B7F4-3F787EA31880}" destId="{1D57CC3A-0383-4B6B-8366-53D3DE47D8F7}" srcOrd="0" destOrd="0" presId="urn:microsoft.com/office/officeart/2008/layout/HorizontalMultiLevelHierarchy"/>
    <dgm:cxn modelId="{3E644E88-63A0-46B2-B5CD-8FF7A99AC015}" type="presParOf" srcId="{97AE965F-E902-4F46-B7F4-3F787EA31880}" destId="{0670DCD4-6FF7-4951-9FBA-D5867CFE867E}" srcOrd="1" destOrd="0" presId="urn:microsoft.com/office/officeart/2008/layout/HorizontalMultiLevelHierarchy"/>
    <dgm:cxn modelId="{AE5F1040-9890-4C64-A0C7-FA6BDE2F2BCC}" type="presParOf" srcId="{0A03CD03-B5DD-435B-AC24-E75CDEE9FAAA}" destId="{8F05C6B9-E427-4A9A-A02F-DFACE429B35F}" srcOrd="4" destOrd="0" presId="urn:microsoft.com/office/officeart/2008/layout/HorizontalMultiLevelHierarchy"/>
    <dgm:cxn modelId="{55D05A53-0571-4873-8BE4-9CB6BFEFCBA4}" type="presParOf" srcId="{8F05C6B9-E427-4A9A-A02F-DFACE429B35F}" destId="{61A1B96D-9853-41A6-8D0C-6AD7B2C4E277}" srcOrd="0" destOrd="0" presId="urn:microsoft.com/office/officeart/2008/layout/HorizontalMultiLevelHierarchy"/>
    <dgm:cxn modelId="{1404C9B4-5D3E-4033-989B-FE8C7836DBED}" type="presParOf" srcId="{0A03CD03-B5DD-435B-AC24-E75CDEE9FAAA}" destId="{9F8CBEAA-E28B-49AA-926C-1BBFA1E41045}" srcOrd="5" destOrd="0" presId="urn:microsoft.com/office/officeart/2008/layout/HorizontalMultiLevelHierarchy"/>
    <dgm:cxn modelId="{4636F2B3-1094-460F-B0C8-A1994D56153A}" type="presParOf" srcId="{9F8CBEAA-E28B-49AA-926C-1BBFA1E41045}" destId="{4E292B5D-EC59-40D5-99C7-9A360E406ED3}" srcOrd="0" destOrd="0" presId="urn:microsoft.com/office/officeart/2008/layout/HorizontalMultiLevelHierarchy"/>
    <dgm:cxn modelId="{03F0ADED-2B52-4051-B850-0F4A3E8C3541}" type="presParOf" srcId="{9F8CBEAA-E28B-49AA-926C-1BBFA1E41045}" destId="{145B3CC3-C251-4435-BBB9-6EC4A55DB92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5C6B9-E427-4A9A-A02F-DFACE429B35F}">
      <dsp:nvSpPr>
        <dsp:cNvPr id="0" name=""/>
        <dsp:cNvSpPr/>
      </dsp:nvSpPr>
      <dsp:spPr>
        <a:xfrm>
          <a:off x="1975427" y="3192905"/>
          <a:ext cx="794373" cy="1674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7186" y="0"/>
              </a:lnTo>
              <a:lnTo>
                <a:pt x="397186" y="1674614"/>
              </a:lnTo>
              <a:lnTo>
                <a:pt x="794373" y="16746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326277" y="3983875"/>
        <a:ext cx="92673" cy="92673"/>
      </dsp:txXfrm>
    </dsp:sp>
    <dsp:sp modelId="{5AAD32A3-3633-42AD-9711-7FDD37676C92}">
      <dsp:nvSpPr>
        <dsp:cNvPr id="0" name=""/>
        <dsp:cNvSpPr/>
      </dsp:nvSpPr>
      <dsp:spPr>
        <a:xfrm>
          <a:off x="1975427" y="3147185"/>
          <a:ext cx="7943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94373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352755" y="3173045"/>
        <a:ext cx="39718" cy="39718"/>
      </dsp:txXfrm>
    </dsp:sp>
    <dsp:sp modelId="{11E55B5E-1670-4C07-AADC-AE4EEC22046C}">
      <dsp:nvSpPr>
        <dsp:cNvPr id="0" name=""/>
        <dsp:cNvSpPr/>
      </dsp:nvSpPr>
      <dsp:spPr>
        <a:xfrm>
          <a:off x="1975427" y="1518290"/>
          <a:ext cx="794373" cy="1674614"/>
        </a:xfrm>
        <a:custGeom>
          <a:avLst/>
          <a:gdLst/>
          <a:ahLst/>
          <a:cxnLst/>
          <a:rect l="0" t="0" r="0" b="0"/>
          <a:pathLst>
            <a:path>
              <a:moveTo>
                <a:pt x="0" y="1674614"/>
              </a:moveTo>
              <a:lnTo>
                <a:pt x="397186" y="1674614"/>
              </a:lnTo>
              <a:lnTo>
                <a:pt x="397186" y="0"/>
              </a:lnTo>
              <a:lnTo>
                <a:pt x="79437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326277" y="2309260"/>
        <a:ext cx="92673" cy="92673"/>
      </dsp:txXfrm>
    </dsp:sp>
    <dsp:sp modelId="{A1FE8AD4-B721-48C9-963F-01578DF98AF0}">
      <dsp:nvSpPr>
        <dsp:cNvPr id="0" name=""/>
        <dsp:cNvSpPr/>
      </dsp:nvSpPr>
      <dsp:spPr>
        <a:xfrm rot="16200000">
          <a:off x="-1816711" y="2587437"/>
          <a:ext cx="6373343" cy="12109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0" kern="1200" dirty="0"/>
            <a:t>Цель высказывания</a:t>
          </a:r>
        </a:p>
      </dsp:txBody>
      <dsp:txXfrm>
        <a:off x="-1816711" y="2587437"/>
        <a:ext cx="6373343" cy="1210935"/>
      </dsp:txXfrm>
    </dsp:sp>
    <dsp:sp modelId="{9A694A51-7E97-4993-895F-868A719A6E66}">
      <dsp:nvSpPr>
        <dsp:cNvPr id="0" name=""/>
        <dsp:cNvSpPr/>
      </dsp:nvSpPr>
      <dsp:spPr>
        <a:xfrm>
          <a:off x="2769801" y="832350"/>
          <a:ext cx="4950138" cy="1371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повествовательные</a:t>
          </a:r>
        </a:p>
      </dsp:txBody>
      <dsp:txXfrm>
        <a:off x="2769801" y="832350"/>
        <a:ext cx="4950138" cy="1371880"/>
      </dsp:txXfrm>
    </dsp:sp>
    <dsp:sp modelId="{1D57CC3A-0383-4B6B-8366-53D3DE47D8F7}">
      <dsp:nvSpPr>
        <dsp:cNvPr id="0" name=""/>
        <dsp:cNvSpPr/>
      </dsp:nvSpPr>
      <dsp:spPr>
        <a:xfrm>
          <a:off x="2769801" y="2506964"/>
          <a:ext cx="4950138" cy="1371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вопросительные</a:t>
          </a:r>
        </a:p>
      </dsp:txBody>
      <dsp:txXfrm>
        <a:off x="2769801" y="2506964"/>
        <a:ext cx="4950138" cy="1371880"/>
      </dsp:txXfrm>
    </dsp:sp>
    <dsp:sp modelId="{4E292B5D-EC59-40D5-99C7-9A360E406ED3}">
      <dsp:nvSpPr>
        <dsp:cNvPr id="0" name=""/>
        <dsp:cNvSpPr/>
      </dsp:nvSpPr>
      <dsp:spPr>
        <a:xfrm>
          <a:off x="2769801" y="4181579"/>
          <a:ext cx="4950138" cy="1371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побудительные</a:t>
          </a:r>
        </a:p>
      </dsp:txBody>
      <dsp:txXfrm>
        <a:off x="2769801" y="4181579"/>
        <a:ext cx="4950138" cy="1371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type="rect" r:blip="" rot="270">
                  <dgm:adjLst/>
                </dgm:shape>
              </dgm:if>
              <dgm:else name="Name11">
                <dgm:shape xmlns:r="http://schemas.openxmlformats.org/officeDocument/2006/relationships" type="rect" r:blip="" rot="90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R"/>
                        <dgm:param type="endPts" val="midL"/>
                      </dgm:alg>
                    </dgm:if>
                    <dgm:else name="Name1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6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7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8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0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1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2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4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5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6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56708" y="6019801"/>
            <a:ext cx="1047195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Полилиния 42"/>
            <p:cNvSpPr/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" name="Полилиния 43"/>
            <p:cNvSpPr/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/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rtl="0"/>
                <a:endParaRPr sz="1800"/>
              </a:p>
            </p:txBody>
          </p:sp>
          <p:sp>
            <p:nvSpPr>
              <p:cNvPr id="21" name="Полилиния 44"/>
              <p:cNvSpPr/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rtl="0"/>
                <a:endParaRPr sz="180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  <a:endParaRPr lang="ru-RU"/>
          </a:p>
          <a:p>
            <a:pPr lvl="1" rtl="0"/>
            <a:r>
              <a:rPr lang="ru-RU"/>
              <a:t>Второй уровень</a:t>
            </a:r>
            <a:endParaRPr lang="ru-RU"/>
          </a:p>
          <a:p>
            <a:pPr lvl="2" rtl="0"/>
            <a:r>
              <a:rPr lang="ru-RU"/>
              <a:t>Третий уровень</a:t>
            </a:r>
            <a:endParaRPr lang="ru-RU"/>
          </a:p>
          <a:p>
            <a:pPr lvl="3" rtl="0"/>
            <a:r>
              <a:rPr lang="ru-RU"/>
              <a:t>Четвертый уровень</a:t>
            </a:r>
            <a:endParaRPr lang="ru-RU"/>
          </a:p>
          <a:p>
            <a:pPr lvl="4" rtl="0"/>
            <a:r>
              <a:rPr lang="ru-RU"/>
              <a:t>Пятый уровень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9" name="Группа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1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2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3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4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5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6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54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55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56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6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7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8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99" name="Полилиния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0" name="Полилиния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1" name="Полилиния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rtl="0"/>
              <a:endParaRPr sz="1800"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/>
              <a:t>Стиль образца заголовка</a:t>
            </a:r>
            <a:endParaRPr lang="en-US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/>
              <a:t>Образец текста</a:t>
            </a:r>
            <a:endParaRPr lang="en-US"/>
          </a:p>
          <a:p>
            <a:pPr lvl="1" rtl="0"/>
            <a:r>
              <a:rPr lang="en-US"/>
              <a:t>Второй уровень</a:t>
            </a:r>
            <a:endParaRPr lang="en-US"/>
          </a:p>
          <a:p>
            <a:pPr lvl="2" rtl="0"/>
            <a:r>
              <a:rPr lang="en-US"/>
              <a:t>Третий уровень</a:t>
            </a:r>
            <a:endParaRPr lang="en-US"/>
          </a:p>
          <a:p>
            <a:pPr lvl="3" rtl="0"/>
            <a:r>
              <a:rPr lang="en-US"/>
              <a:t>Четвертый уровень</a:t>
            </a:r>
            <a:endParaRPr lang="en-US"/>
          </a:p>
          <a:p>
            <a:pPr lvl="4" rtl="0"/>
            <a:r>
              <a:rPr lang="en-US"/>
              <a:t>Пятый уровень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345" indent="-347345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410" indent="-28321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5748" y="647114"/>
            <a:ext cx="6752492" cy="5458264"/>
          </a:xfrm>
        </p:spPr>
        <p:txBody>
          <a:bodyPr rtlCol="0">
            <a:normAutofit/>
          </a:bodyPr>
          <a:lstStyle/>
          <a:p>
            <a:pPr algn="ctr"/>
            <a:endParaRPr lang="ru-RU" sz="93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9300" b="1" dirty="0">
                <a:solidFill>
                  <a:schemeClr val="accent6">
                    <a:lumMod val="75000"/>
                  </a:schemeClr>
                </a:solidFill>
              </a:rPr>
              <a:t>Классная работа</a:t>
            </a:r>
            <a:endParaRPr lang="ru-RU" sz="93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rt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499016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Реши словообразовательную задачу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22" y="1663909"/>
            <a:ext cx="8874176" cy="501421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2</a:t>
            </a:r>
            <a:r>
              <a:rPr lang="ru-RU" sz="66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)</a:t>
            </a:r>
            <a:r>
              <a:rPr lang="ru-RU" sz="66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Костик издал победный клич.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-у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дополнения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 взять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корень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499016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Реши словообразовательную задачу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22" y="1663909"/>
            <a:ext cx="8874176" cy="501421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3</a:t>
            </a:r>
            <a:r>
              <a:rPr lang="ru-RU" sz="66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)</a:t>
            </a:r>
            <a:r>
              <a:rPr lang="ru-RU" sz="66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Кто исполнит моё заветное желание? 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-у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дополнения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 взять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суффикс и окончание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216740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7200" b="1" dirty="0">
                <a:solidFill>
                  <a:schemeClr val="accent3">
                    <a:lumMod val="75000"/>
                  </a:schemeClr>
                </a:solidFill>
              </a:rPr>
              <a:t>ПРОВЕРЬ!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25747"/>
            <a:ext cx="8994097" cy="4652371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highlight>
                  <a:srgbClr val="FFFF00"/>
                </a:highlight>
              </a:rPr>
              <a:t>ВОС</a:t>
            </a:r>
            <a:r>
              <a:rPr lang="ru-RU" sz="6600" b="1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КЛИЦ</a:t>
            </a:r>
            <a:r>
              <a:rPr lang="ru-RU" sz="6600" b="1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АНИ</a:t>
            </a:r>
            <a:r>
              <a:rPr lang="ru-RU" sz="66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Е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highlight>
                <a:srgbClr val="FFFF00"/>
              </a:highlight>
            </a:endParaRPr>
          </a:p>
          <a:p>
            <a:pPr algn="ctr"/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к//ч//ц</a:t>
            </a:r>
            <a:endParaRPr lang="ru-RU" sz="7200" b="1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5748" y="647113"/>
            <a:ext cx="6836898" cy="5908431"/>
          </a:xfrm>
        </p:spPr>
        <p:txBody>
          <a:bodyPr rtlCol="0">
            <a:normAutofit/>
          </a:bodyPr>
          <a:lstStyle/>
          <a:p>
            <a:pPr algn="ctr"/>
            <a:r>
              <a:rPr lang="ru-RU" sz="9300" b="1" dirty="0">
                <a:solidFill>
                  <a:schemeClr val="accent6">
                    <a:lumMod val="75000"/>
                  </a:schemeClr>
                </a:solidFill>
              </a:rPr>
              <a:t>ТЕМА:</a:t>
            </a:r>
            <a:endParaRPr lang="ru-RU" sz="93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6600" b="1" dirty="0"/>
              <a:t>§ 30. Восклицательные предложения</a:t>
            </a:r>
            <a:endParaRPr lang="ru-RU" sz="6600" b="1" dirty="0"/>
          </a:p>
          <a:p>
            <a:pPr algn="ctr"/>
            <a:endParaRPr lang="ru-RU" sz="93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rt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91" y="647114"/>
            <a:ext cx="8285871" cy="479708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highlight>
                  <a:srgbClr val="00FF00"/>
                </a:highlight>
              </a:rPr>
              <a:t>Давайте восклицать, </a:t>
            </a:r>
            <a:br>
              <a:rPr lang="ru-RU" b="1" dirty="0">
                <a:highlight>
                  <a:srgbClr val="00FF00"/>
                </a:highlight>
              </a:rPr>
            </a:br>
            <a:r>
              <a:rPr lang="ru-RU" b="1" dirty="0">
                <a:highlight>
                  <a:srgbClr val="00FF00"/>
                </a:highlight>
              </a:rPr>
              <a:t>Друг другом восхищаться,</a:t>
            </a:r>
            <a:br>
              <a:rPr lang="ru-RU" b="1" dirty="0">
                <a:highlight>
                  <a:srgbClr val="00FF00"/>
                </a:highlight>
              </a:rPr>
            </a:br>
            <a:r>
              <a:rPr lang="ru-RU" b="1" dirty="0">
                <a:highlight>
                  <a:srgbClr val="00FF00"/>
                </a:highlight>
              </a:rPr>
              <a:t> Высокопарных фраз </a:t>
            </a:r>
            <a:br>
              <a:rPr lang="ru-RU" b="1" dirty="0">
                <a:highlight>
                  <a:srgbClr val="00FF00"/>
                </a:highlight>
              </a:rPr>
            </a:br>
            <a:r>
              <a:rPr lang="ru-RU" b="1" dirty="0">
                <a:highlight>
                  <a:srgbClr val="00FF00"/>
                </a:highlight>
              </a:rPr>
              <a:t>Не надо опасаться!</a:t>
            </a:r>
            <a:br>
              <a:rPr lang="ru-RU" b="1" dirty="0">
                <a:highlight>
                  <a:srgbClr val="00FF00"/>
                </a:highlight>
              </a:rPr>
            </a:br>
            <a:r>
              <a:rPr lang="ru-RU" b="1" dirty="0">
                <a:highlight>
                  <a:srgbClr val="00FF00"/>
                </a:highlight>
              </a:rPr>
              <a:t> Давайте говорить </a:t>
            </a:r>
            <a:br>
              <a:rPr lang="ru-RU" b="1" dirty="0">
                <a:highlight>
                  <a:srgbClr val="00FF00"/>
                </a:highlight>
              </a:rPr>
            </a:br>
            <a:r>
              <a:rPr lang="ru-RU" b="1" dirty="0">
                <a:highlight>
                  <a:srgbClr val="00FF00"/>
                </a:highlight>
              </a:rPr>
              <a:t>Друг другу комплименты, </a:t>
            </a:r>
            <a:br>
              <a:rPr lang="ru-RU" b="1" dirty="0">
                <a:highlight>
                  <a:srgbClr val="00FF00"/>
                </a:highlight>
              </a:rPr>
            </a:br>
            <a:r>
              <a:rPr lang="ru-RU" b="1" dirty="0">
                <a:highlight>
                  <a:srgbClr val="00FF00"/>
                </a:highlight>
              </a:rPr>
              <a:t>Ведь это всё любви Прекрасные моменты!</a:t>
            </a:r>
            <a:endParaRPr lang="ru-RU" b="1" dirty="0">
              <a:highlight>
                <a:srgbClr val="00FF00"/>
              </a:highligh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05575" y="5584874"/>
            <a:ext cx="5937137" cy="103280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Булат Окуджава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577" y="1648919"/>
            <a:ext cx="8259580" cy="4751882"/>
          </a:xfrm>
        </p:spPr>
        <p:txBody>
          <a:bodyPr>
            <a:normAutofit/>
          </a:bodyPr>
          <a:lstStyle/>
          <a:p>
            <a:pPr algn="ctr"/>
            <a:r>
              <a:rPr lang="ru-RU" sz="6700" b="1" dirty="0">
                <a:solidFill>
                  <a:schemeClr val="accent6">
                    <a:lumMod val="50000"/>
                  </a:schemeClr>
                </a:solidFill>
              </a:rPr>
              <a:t>КОМПЛИМЕНТ</a:t>
            </a:r>
            <a:r>
              <a:rPr lang="ru-RU" sz="4900" b="1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br>
              <a:rPr lang="ru-RU" sz="4900" b="1" dirty="0"/>
            </a:br>
            <a:r>
              <a:rPr lang="ru-RU" sz="4900" b="1" dirty="0"/>
              <a:t>Приятные, лестные слова, сказанные в чей-л. адрес.</a:t>
            </a:r>
            <a:br>
              <a:rPr lang="ru-RU" sz="4900" b="1" dirty="0"/>
            </a:br>
            <a:r>
              <a:rPr lang="ru-RU" sz="4900" b="1" i="1" dirty="0"/>
              <a:t>Толковый словарь Ефремовой. </a:t>
            </a:r>
            <a:r>
              <a:rPr lang="ru-RU" i="1" dirty="0"/>
              <a:t>2012</a:t>
            </a:r>
            <a:endParaRPr lang="ru-RU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744" y="359765"/>
            <a:ext cx="8394491" cy="914399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Виды комплиментов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9548" y="1274164"/>
            <a:ext cx="8394491" cy="508166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Комплименты-приветствия.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Комплименты-благодарности.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Комплименты-знакомства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Комплименты-поздравления.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ПРИМЕРЫ: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Рад нашей встрече!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Очень признателен за помощь!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Сегодня Вы обворожительны!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Поздравляю Вас с Днем рождения!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62" y="344773"/>
            <a:ext cx="8627525" cy="179882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Комплиментарная физкультминутка.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8644" y="2683239"/>
            <a:ext cx="6768743" cy="352268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Члены группы встают и, держась за руки, произносят комплимент по часовой стрелке, замыкая круг приятных пожеланий.</a:t>
            </a:r>
            <a:endParaRPr lang="ru-RU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216740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</a:rPr>
              <a:t>Найди восклицательные предложения и построй с ними диалог.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8811" y="1659988"/>
            <a:ext cx="9144000" cy="519801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highlight>
                  <a:srgbClr val="FFFF00"/>
                </a:highlight>
              </a:rPr>
              <a:t>Два года назад мне удаляли гланды. «ЧЕПУХОВАЯ операция!» – говорили все. Но я как-то этого не почувствовал...</a:t>
            </a:r>
            <a:endParaRPr lang="ru-RU" sz="4800" b="1" dirty="0">
              <a:solidFill>
                <a:srgbClr val="002060"/>
              </a:solidFill>
              <a:highlight>
                <a:srgbClr val="FFFF00"/>
              </a:highlight>
            </a:endParaRPr>
          </a:p>
          <a:p>
            <a:pPr algn="ctr"/>
            <a:r>
              <a:rPr lang="ru-RU" sz="4800" b="1" dirty="0">
                <a:solidFill>
                  <a:srgbClr val="002060"/>
                </a:solidFill>
                <a:highlight>
                  <a:srgbClr val="FFFF00"/>
                </a:highlight>
              </a:rPr>
              <a:t>Алексин А.</a:t>
            </a:r>
            <a:endParaRPr lang="ru-RU" sz="16600" b="1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216740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</a:rPr>
              <a:t>Найди восклицательные предложения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8811" y="1659988"/>
            <a:ext cx="9144000" cy="519801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b="1" dirty="0">
                <a:solidFill>
                  <a:srgbClr val="000035"/>
                </a:solidFill>
                <a:latin typeface="Arial" panose="020B0604020202020204" pitchFamily="34" charset="0"/>
              </a:rPr>
              <a:t> </a:t>
            </a:r>
            <a:r>
              <a:rPr lang="ru-RU" sz="4800" b="1" dirty="0">
                <a:solidFill>
                  <a:srgbClr val="000035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Я давно уже знал этот способ: когда не хочется врать, не хочется говорить «да» или «нет», надо вопросительно развести руки В СТОРОНЫ</a:t>
            </a:r>
            <a:r>
              <a:rPr lang="ru-RU" sz="4800" b="1" dirty="0">
                <a:solidFill>
                  <a:srgbClr val="000035"/>
                </a:solidFill>
                <a:latin typeface="Arial" panose="020B0604020202020204" pitchFamily="34" charset="0"/>
              </a:rPr>
              <a:t>. </a:t>
            </a:r>
            <a:r>
              <a:rPr lang="ru-RU" sz="4800" b="1" dirty="0">
                <a:solidFill>
                  <a:srgbClr val="000035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Пусть думают что хотят!</a:t>
            </a:r>
            <a:r>
              <a:rPr lang="ru-RU" sz="4800" b="1" dirty="0">
                <a:solidFill>
                  <a:srgbClr val="000035"/>
                </a:solidFill>
                <a:latin typeface="Arial" panose="020B0604020202020204" pitchFamily="34" charset="0"/>
              </a:rPr>
              <a:t> </a:t>
            </a:r>
            <a:endParaRPr lang="ru-RU" sz="4800" b="1" dirty="0">
              <a:solidFill>
                <a:srgbClr val="000035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002060"/>
                </a:solidFill>
                <a:highlight>
                  <a:srgbClr val="FFFF00"/>
                </a:highlight>
              </a:rPr>
              <a:t>Алексин А.</a:t>
            </a:r>
            <a:endParaRPr lang="ru-RU" sz="16600" b="1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9027" y="679028"/>
            <a:ext cx="6504086" cy="29223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xn--24-6kct3an.xn--p1ai/%D0%A0%D1%83%D1%81%D1%81%D0%BA%D0%B8%D0%B9_%D1%8F%D0%B7%D1%8B%D0%BA_5_%D0%BA%D0%BB%D0%B0%D1%81%D1%81_%D0%9B%D0%B0%D0%B4%D1%8B%D0%B6%D0%B5%D0%BD%D1%81%D0%BA%D0%B0%D1%8F/29.4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8806"/>
            <a:ext cx="9056089" cy="345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216740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</a:rPr>
              <a:t>Найди восклицательные предложения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8811" y="1659988"/>
            <a:ext cx="9144000" cy="519801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dirty="0">
                <a:solidFill>
                  <a:srgbClr val="000035"/>
                </a:solidFill>
                <a:latin typeface="Arial" panose="020B0604020202020204" pitchFamily="34" charset="0"/>
              </a:rPr>
              <a:t> </a:t>
            </a:r>
            <a:r>
              <a:rPr lang="ru-RU" sz="4800" dirty="0">
                <a:solidFill>
                  <a:srgbClr val="000035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Еще через несколько дней я сообщил: – Мы писали сочинение на тему «Кем быть?». И представьте себе, почти ВСЕ ребята хотят стать врачами! </a:t>
            </a:r>
            <a:r>
              <a:rPr lang="ru-RU" sz="4800" b="1" dirty="0">
                <a:solidFill>
                  <a:srgbClr val="000035"/>
                </a:solidFill>
                <a:latin typeface="Arial" panose="020B0604020202020204" pitchFamily="34" charset="0"/>
              </a:rPr>
              <a:t> </a:t>
            </a:r>
            <a:endParaRPr lang="ru-RU" sz="4800" b="1" dirty="0">
              <a:solidFill>
                <a:srgbClr val="000035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>
                <a:solidFill>
                  <a:srgbClr val="002060"/>
                </a:solidFill>
                <a:highlight>
                  <a:srgbClr val="FFFF00"/>
                </a:highlight>
              </a:rPr>
              <a:t>Алексин А.</a:t>
            </a:r>
            <a:endParaRPr lang="ru-RU" sz="16600" b="1" dirty="0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099" y="276664"/>
            <a:ext cx="7527975" cy="919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>
                <a:highlight>
                  <a:srgbClr val="FFFF00"/>
                </a:highlight>
              </a:rPr>
              <a:t>Задание</a:t>
            </a:r>
            <a:endParaRPr lang="ru-RU" sz="6600" b="1" dirty="0">
              <a:highlight>
                <a:srgbClr val="FFFF00"/>
              </a:highligh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948" y="1195755"/>
            <a:ext cx="8778240" cy="503623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</a:rPr>
              <a:t>Постройте диалог на тему: «Мой первый школьный день», «После матча», «Экзамен сдан!», «Первый гвоздь» и т.д.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Свиток: горизонтальный 3"/>
          <p:cNvSpPr/>
          <p:nvPr/>
        </p:nvSpPr>
        <p:spPr>
          <a:xfrm>
            <a:off x="371914" y="276663"/>
            <a:ext cx="8384344" cy="6857999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/>
              <a:t>-Р!</a:t>
            </a:r>
            <a:endParaRPr lang="ru-RU" sz="6000" b="1" dirty="0"/>
          </a:p>
          <a:p>
            <a:pPr algn="ctr"/>
            <a:r>
              <a:rPr lang="ru-RU" sz="6000" b="1" dirty="0"/>
              <a:t>-Р?!</a:t>
            </a:r>
            <a:endParaRPr lang="ru-RU" sz="6000" b="1" dirty="0"/>
          </a:p>
          <a:p>
            <a:pPr algn="ctr"/>
            <a:r>
              <a:rPr lang="ru-RU" sz="6000" b="1" dirty="0"/>
              <a:t>-Р!.Р? – а.</a:t>
            </a:r>
            <a:endParaRPr lang="ru-RU" sz="6000" b="1" dirty="0"/>
          </a:p>
          <a:p>
            <a:pPr algn="ctr"/>
            <a:r>
              <a:rPr lang="ru-RU" sz="6000" b="1" dirty="0"/>
              <a:t>-Р,-а.</a:t>
            </a:r>
            <a:endParaRPr lang="ru-RU" sz="6000" b="1" dirty="0"/>
          </a:p>
          <a:p>
            <a:pPr algn="ctr"/>
            <a:r>
              <a:rPr lang="ru-RU" sz="6000" b="1" dirty="0"/>
              <a:t>И т.д.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85511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СЕГОДНЯ НА УРОКЕ Я…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946" y="1066800"/>
            <a:ext cx="8603672" cy="5486399"/>
          </a:xfrm>
        </p:spPr>
        <p:txBody>
          <a:bodyPr/>
          <a:lstStyle/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</a:rPr>
              <a:t>А) …задрал нос 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</a:rPr>
              <a:t>Б)… утёр всем нос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</a:rPr>
              <a:t>в) …остался с носом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</a:rPr>
              <a:t>г) …повесил нос</a:t>
            </a:r>
            <a:endParaRPr lang="ru-RU" dirty="0"/>
          </a:p>
        </p:txBody>
      </p:sp>
      <p:sp>
        <p:nvSpPr>
          <p:cNvPr id="4" name="Свиток: горизонтальный 3"/>
          <p:cNvSpPr/>
          <p:nvPr/>
        </p:nvSpPr>
        <p:spPr>
          <a:xfrm>
            <a:off x="1876581" y="584609"/>
            <a:ext cx="5390838" cy="149028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Горжусь собой!</a:t>
            </a:r>
            <a:endParaRPr lang="ru-RU" sz="4400" dirty="0"/>
          </a:p>
        </p:txBody>
      </p:sp>
      <p:sp>
        <p:nvSpPr>
          <p:cNvPr id="5" name="Свиток: горизонтальный 4"/>
          <p:cNvSpPr/>
          <p:nvPr/>
        </p:nvSpPr>
        <p:spPr>
          <a:xfrm>
            <a:off x="1272060" y="1742263"/>
            <a:ext cx="6861695" cy="167352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Доказал всем, что я умею!</a:t>
            </a:r>
            <a:endParaRPr lang="ru-RU" sz="4400" dirty="0"/>
          </a:p>
        </p:txBody>
      </p:sp>
      <p:sp>
        <p:nvSpPr>
          <p:cNvPr id="6" name="Свиток: горизонтальный 5"/>
          <p:cNvSpPr/>
          <p:nvPr/>
        </p:nvSpPr>
        <p:spPr>
          <a:xfrm>
            <a:off x="1010245" y="2884108"/>
            <a:ext cx="7665521" cy="28311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Слегка отстал ото всех…</a:t>
            </a:r>
            <a:endParaRPr lang="ru-RU" sz="4400" dirty="0"/>
          </a:p>
        </p:txBody>
      </p:sp>
      <p:sp>
        <p:nvSpPr>
          <p:cNvPr id="7" name="Свиток: горизонтальный 6"/>
          <p:cNvSpPr/>
          <p:nvPr/>
        </p:nvSpPr>
        <p:spPr>
          <a:xfrm>
            <a:off x="2125591" y="5151289"/>
            <a:ext cx="6217120" cy="170110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Расстроился…</a:t>
            </a:r>
            <a:endParaRPr lang="ru-RU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5747" y="618979"/>
            <a:ext cx="6977575" cy="5936566"/>
          </a:xfrm>
        </p:spPr>
        <p:txBody>
          <a:bodyPr rtlCol="0">
            <a:normAutofit/>
          </a:bodyPr>
          <a:lstStyle/>
          <a:p>
            <a:pPr algn="ctr"/>
            <a:r>
              <a:rPr lang="ru-RU" sz="6000" b="1" dirty="0">
                <a:solidFill>
                  <a:schemeClr val="accent6">
                    <a:lumMod val="75000"/>
                  </a:schemeClr>
                </a:solidFill>
              </a:rPr>
              <a:t>Домашнее задание.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§ 30. Восклицательные предложения, №155 (письменно) 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rt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45" y="225083"/>
            <a:ext cx="8665698" cy="130829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Инструкция для участников похода.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45" y="1392703"/>
            <a:ext cx="8665698" cy="5240214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/>
              <a:t>Участники похода! Приготовьтесь к длительному пешему переходу!</a:t>
            </a:r>
            <a:endParaRPr lang="ru-RU" sz="3200" b="1" dirty="0"/>
          </a:p>
          <a:p>
            <a:r>
              <a:rPr lang="ru-RU" sz="3200" b="1" dirty="0"/>
              <a:t>Берегитесь опасных участков: крутых спусков, речных порогов, болотистых мест.</a:t>
            </a:r>
            <a:endParaRPr lang="ru-RU" sz="3200" b="1" dirty="0"/>
          </a:p>
          <a:p>
            <a:r>
              <a:rPr lang="ru-RU" sz="3200" b="1" dirty="0"/>
              <a:t>Будьте внимательны к членам команды: помогайте отставшим и уставшим.</a:t>
            </a:r>
            <a:endParaRPr lang="ru-RU" sz="3200" b="1" dirty="0"/>
          </a:p>
          <a:p>
            <a:r>
              <a:rPr lang="ru-RU" sz="3200" b="1" dirty="0"/>
              <a:t>Остерегайтесь диких зверей в вечернее время!</a:t>
            </a:r>
            <a:endParaRPr lang="ru-RU" sz="3200" b="1" dirty="0"/>
          </a:p>
          <a:p>
            <a:r>
              <a:rPr lang="ru-RU" sz="3200" b="1" dirty="0"/>
              <a:t> Возьмите с собой только самое необходимое!</a:t>
            </a:r>
            <a:endParaRPr lang="ru-RU" sz="3200" b="1" dirty="0"/>
          </a:p>
        </p:txBody>
      </p:sp>
      <p:sp>
        <p:nvSpPr>
          <p:cNvPr id="4" name="Свиток: горизонтальный 3"/>
          <p:cNvSpPr/>
          <p:nvPr/>
        </p:nvSpPr>
        <p:spPr>
          <a:xfrm>
            <a:off x="-84406" y="720970"/>
            <a:ext cx="9143999" cy="6583679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ПОБУДИТЕЛЬНЫЕ ПРЕДЛОЖЕНИЯ</a:t>
            </a:r>
            <a:endParaRPr lang="ru-RU" sz="5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69822" y="254833"/>
          <a:ext cx="8484433" cy="6385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Свиток: горизонтальный 4"/>
          <p:cNvSpPr/>
          <p:nvPr/>
        </p:nvSpPr>
        <p:spPr>
          <a:xfrm>
            <a:off x="2818149" y="1034321"/>
            <a:ext cx="5216579" cy="1618938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виток: горизонтальный 5"/>
          <p:cNvSpPr/>
          <p:nvPr/>
        </p:nvSpPr>
        <p:spPr>
          <a:xfrm>
            <a:off x="2818149" y="2790669"/>
            <a:ext cx="5216579" cy="1618938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виток: горизонтальный 6"/>
          <p:cNvSpPr/>
          <p:nvPr/>
        </p:nvSpPr>
        <p:spPr>
          <a:xfrm>
            <a:off x="2940569" y="4409607"/>
            <a:ext cx="5216579" cy="1618938"/>
          </a:xfrm>
          <a:prstGeom prst="horizontalScrol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734" y="134911"/>
            <a:ext cx="8484433" cy="115424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Оценочный лист для ассистента группы  (Ф.И.)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09861" y="1524000"/>
          <a:ext cx="8679310" cy="42305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5862"/>
                <a:gridCol w="1735862"/>
                <a:gridCol w="1735862"/>
                <a:gridCol w="1735862"/>
                <a:gridCol w="1735862"/>
              </a:tblGrid>
              <a:tr h="84611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Состав группы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Задание/оценка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Задание/оценка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Задание /оценка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ИТОГ</a:t>
                      </a:r>
                      <a:endParaRPr lang="ru-RU" sz="2000" dirty="0"/>
                    </a:p>
                  </a:txBody>
                  <a:tcPr/>
                </a:tc>
              </a:tr>
              <a:tr h="846111">
                <a:tc>
                  <a:txBody>
                    <a:bodyPr/>
                    <a:lstStyle/>
                    <a:p>
                      <a:r>
                        <a:rPr lang="ru-RU" sz="1600" b="1" i="1" dirty="0"/>
                        <a:t>1. Огородникова Н.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6111">
                <a:tc>
                  <a:txBody>
                    <a:bodyPr/>
                    <a:lstStyle/>
                    <a:p>
                      <a:r>
                        <a:rPr lang="ru-RU" sz="1600" b="1" i="1" dirty="0"/>
                        <a:t>2. </a:t>
                      </a:r>
                      <a:r>
                        <a:rPr lang="ru-RU" sz="1600" b="1" i="1" dirty="0" err="1"/>
                        <a:t>Аргузова</a:t>
                      </a:r>
                      <a:r>
                        <a:rPr lang="ru-RU" sz="1600" b="1" i="1" dirty="0"/>
                        <a:t> А.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6111">
                <a:tc>
                  <a:txBody>
                    <a:bodyPr/>
                    <a:lstStyle/>
                    <a:p>
                      <a:r>
                        <a:rPr lang="ru-RU" sz="1600" b="1" i="1" dirty="0"/>
                        <a:t>3. Фирсов К.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6111">
                <a:tc>
                  <a:txBody>
                    <a:bodyPr/>
                    <a:lstStyle/>
                    <a:p>
                      <a:r>
                        <a:rPr lang="ru-RU" sz="1600" b="1" i="1" dirty="0"/>
                        <a:t>4. Гуков К.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82" y="193964"/>
            <a:ext cx="8245730" cy="660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ТЕСТ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4439"/>
            <a:ext cx="9047018" cy="600356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Укажите 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highlight>
                  <a:srgbClr val="FFFF00"/>
                </a:highlight>
              </a:rPr>
              <a:t>ПОБУДИТЕЛЬНОЕ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 предложение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800" b="1" dirty="0"/>
              <a:t>1) </a:t>
            </a:r>
            <a:r>
              <a:rPr lang="ru-RU" sz="6500" b="1" dirty="0"/>
              <a:t>Я люблю свою Родину!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2) Почему каждый любит свою Родину?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3)Моя малая родина – мой родной город.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4) Любите Родину!</a:t>
            </a:r>
            <a:endParaRPr lang="ru-RU" sz="6500" b="1" dirty="0"/>
          </a:p>
        </p:txBody>
      </p:sp>
      <p:sp>
        <p:nvSpPr>
          <p:cNvPr id="4" name="Стрелка: штриховая вправо 3"/>
          <p:cNvSpPr/>
          <p:nvPr/>
        </p:nvSpPr>
        <p:spPr>
          <a:xfrm>
            <a:off x="0" y="5061452"/>
            <a:ext cx="1072251" cy="1884218"/>
          </a:xfrm>
          <a:prstGeom prst="striped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82" y="193964"/>
            <a:ext cx="8245730" cy="660475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highlight>
                  <a:srgbClr val="00FF00"/>
                </a:highlight>
              </a:rPr>
              <a:t>ТЕСТ</a:t>
            </a:r>
            <a:endParaRPr lang="ru-RU" b="1" dirty="0">
              <a:solidFill>
                <a:schemeClr val="accent2">
                  <a:lumMod val="50000"/>
                </a:schemeClr>
              </a:solidFill>
              <a:highlight>
                <a:srgbClr val="00FF00"/>
              </a:highligh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4439"/>
            <a:ext cx="9047018" cy="600356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Укажите 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highlight>
                  <a:srgbClr val="FFFF00"/>
                </a:highlight>
              </a:rPr>
              <a:t>повествовательное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 предложение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800" b="1" dirty="0"/>
              <a:t>1) </a:t>
            </a:r>
            <a:r>
              <a:rPr lang="ru-RU" sz="6500" b="1" dirty="0"/>
              <a:t>Наступило осеннее утро.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2) Ребята, читайте книги!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3)Почему так тихо на улице?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4) Куда направляются осенью птицы?</a:t>
            </a:r>
            <a:endParaRPr lang="ru-RU" sz="6500" b="1" dirty="0"/>
          </a:p>
        </p:txBody>
      </p:sp>
      <p:sp>
        <p:nvSpPr>
          <p:cNvPr id="4" name="Стрелка: штриховая вправо 3"/>
          <p:cNvSpPr/>
          <p:nvPr/>
        </p:nvSpPr>
        <p:spPr>
          <a:xfrm>
            <a:off x="0" y="684324"/>
            <a:ext cx="1072251" cy="1884218"/>
          </a:xfrm>
          <a:prstGeom prst="striped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82" y="193964"/>
            <a:ext cx="8245730" cy="660475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highlight>
                  <a:srgbClr val="00FF00"/>
                </a:highlight>
              </a:rPr>
              <a:t>ТЕСТ</a:t>
            </a:r>
            <a:endParaRPr lang="ru-RU" b="1" dirty="0">
              <a:solidFill>
                <a:schemeClr val="accent2">
                  <a:lumMod val="50000"/>
                </a:schemeClr>
              </a:solidFill>
              <a:highlight>
                <a:srgbClr val="00FF00"/>
              </a:highligh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4439"/>
            <a:ext cx="9047018" cy="600356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Укажите 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highlight>
                  <a:srgbClr val="FFFF00"/>
                </a:highlight>
              </a:rPr>
              <a:t>ПОБУДИТЕЛЬНОЕ 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 предложение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800" b="1" dirty="0"/>
              <a:t>1) </a:t>
            </a:r>
            <a:r>
              <a:rPr lang="ru-RU" sz="6500" b="1" dirty="0"/>
              <a:t>Была середина глухой осенней ночи.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2) Приготовьтесь к разминке!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3)Когда птицы возвратятся с юга?</a:t>
            </a:r>
            <a:endParaRPr lang="ru-RU" sz="6500" b="1" dirty="0"/>
          </a:p>
          <a:p>
            <a:pPr marL="0" indent="0">
              <a:buNone/>
            </a:pPr>
            <a:r>
              <a:rPr lang="ru-RU" sz="6500" b="1" dirty="0"/>
              <a:t>4) Я люблю своих родных!</a:t>
            </a:r>
            <a:endParaRPr lang="ru-RU" sz="6500" b="1" dirty="0"/>
          </a:p>
        </p:txBody>
      </p:sp>
      <p:sp>
        <p:nvSpPr>
          <p:cNvPr id="4" name="Стрелка: штриховая вправо 3"/>
          <p:cNvSpPr/>
          <p:nvPr/>
        </p:nvSpPr>
        <p:spPr>
          <a:xfrm>
            <a:off x="0" y="2173119"/>
            <a:ext cx="1072251" cy="1884218"/>
          </a:xfrm>
          <a:prstGeom prst="striped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3" y="344774"/>
            <a:ext cx="8679304" cy="1499016"/>
          </a:xfrm>
        </p:spPr>
        <p:txBody>
          <a:bodyPr>
            <a:noAutofit/>
          </a:bodyPr>
          <a:lstStyle/>
          <a:p>
            <a:pPr algn="ctr"/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</a:rPr>
              <a:t>Реши словообразовательную задачу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22" y="1663909"/>
            <a:ext cx="8874176" cy="501421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1</a:t>
            </a:r>
            <a:r>
              <a:rPr lang="ru-RU" sz="6600" b="1" dirty="0">
                <a:solidFill>
                  <a:schemeClr val="accent3">
                    <a:lumMod val="50000"/>
                  </a:schemeClr>
                </a:solidFill>
                <a:highlight>
                  <a:srgbClr val="FFFF00"/>
                </a:highlight>
              </a:rPr>
              <a:t>)</a:t>
            </a:r>
            <a:r>
              <a:rPr lang="ru-RU" sz="66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Сотрите ошибку и восстановите верное написание!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-у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второго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 сказуемого взять </a:t>
            </a: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приставку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0</TotalTime>
  <Words>2959</Words>
  <Application>WPS Presentation</Application>
  <PresentationFormat>Экран (4:3)</PresentationFormat>
  <Paragraphs>148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Arial</vt:lpstr>
      <vt:lpstr>SimSun</vt:lpstr>
      <vt:lpstr>Wingdings</vt:lpstr>
      <vt:lpstr>Segoe Print</vt:lpstr>
      <vt:lpstr>Microsoft YaHei</vt:lpstr>
      <vt:lpstr>Arial Unicode MS</vt:lpstr>
      <vt:lpstr>Природа 16 х 9</vt:lpstr>
      <vt:lpstr>PowerPoint 演示文稿</vt:lpstr>
      <vt:lpstr>PowerPoint 演示文稿</vt:lpstr>
      <vt:lpstr>Инструкция для участников похода.</vt:lpstr>
      <vt:lpstr>PowerPoint 演示文稿</vt:lpstr>
      <vt:lpstr>Оценочный лист для ассистента группы  (Ф.И.)</vt:lpstr>
      <vt:lpstr>ТЕСТ</vt:lpstr>
      <vt:lpstr>ТЕСТ</vt:lpstr>
      <vt:lpstr>ТЕСТ</vt:lpstr>
      <vt:lpstr> Реши словообразовательную задачу</vt:lpstr>
      <vt:lpstr> Реши словообразовательную задачу</vt:lpstr>
      <vt:lpstr> Реши словообразовательную задачу</vt:lpstr>
      <vt:lpstr> ПРОВЕРЬ!</vt:lpstr>
      <vt:lpstr>PowerPoint 演示文稿</vt:lpstr>
      <vt:lpstr>Давайте восклицать,  Друг другом восхищаться,  Высокопарных фраз  Не надо опасаться!  Давайте говорить  Друг другу комплименты,  Ведь это всё любви Прекрасные моменты!</vt:lpstr>
      <vt:lpstr>КОМПЛИМЕНТ- Приятные, лестные слова, сказанные в чей-л. адрес. Толковый словарь Ефремовой. 2012</vt:lpstr>
      <vt:lpstr>Виды комплиментов</vt:lpstr>
      <vt:lpstr>Комплиментарная физкультминутка.</vt:lpstr>
      <vt:lpstr> Найди восклицательные предложения и построй с ними диалог.</vt:lpstr>
      <vt:lpstr> Найди восклицательные предложения</vt:lpstr>
      <vt:lpstr> Найди восклицательные предложения</vt:lpstr>
      <vt:lpstr>Задание</vt:lpstr>
      <vt:lpstr>СЕГОДНЯ НА УРОКЕ Я…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Контрольный диктант №1 в 5в классе по теме  «Повторение изученного в 1-4 классах»</dc:title>
  <dc:creator>Марина Желудкова</dc:creator>
  <cp:lastModifiedBy>Kingsoft Corporation</cp:lastModifiedBy>
  <cp:revision>116</cp:revision>
  <dcterms:created xsi:type="dcterms:W3CDTF">2018-10-17T19:05:00Z</dcterms:created>
  <dcterms:modified xsi:type="dcterms:W3CDTF">2021-04-04T18:37:48Z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1049-11.2.0.10078</vt:lpwstr>
  </property>
</Properties>
</file>