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</p:sldIdLst>
  <p:sldSz cy="6858000" cx="9144000"/>
  <p:notesSz cx="6858000" cy="9144000"/>
  <p:embeddedFontLst>
    <p:embeddedFont>
      <p:font typeface="Roboto"/>
      <p:regular r:id="rId42"/>
      <p:bold r:id="rId43"/>
      <p:italic r:id="rId44"/>
      <p:boldItalic r:id="rId4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46" roundtripDataSignature="AMtx7mgKqxIeocGVBK0/JLxdTk2SoxlqB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1CF8E81-11F1-4060-B4F2-DF72A821A5E8}">
  <a:tblStyle styleId="{D1CF8E81-11F1-4060-B4F2-DF72A821A5E8}" styleName="Table_0">
    <a:wholeTbl>
      <a:tcTxStyle b="off" i="off">
        <a:font>
          <a:latin typeface="Trebuchet MS"/>
          <a:ea typeface="Trebuchet MS"/>
          <a:cs typeface="Trebuchet MS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9EFE7"/>
          </a:solidFill>
        </a:fill>
      </a:tcStyle>
    </a:wholeTbl>
    <a:band1H>
      <a:tcTxStyle/>
      <a:tcStyle>
        <a:fill>
          <a:solidFill>
            <a:srgbClr val="CFDECC"/>
          </a:solidFill>
        </a:fill>
      </a:tcStyle>
    </a:band1H>
    <a:band2H>
      <a:tcTxStyle/>
    </a:band2H>
    <a:band1V>
      <a:tcTxStyle/>
      <a:tcStyle>
        <a:fill>
          <a:solidFill>
            <a:srgbClr val="CFDECC"/>
          </a:solidFill>
        </a:fill>
      </a:tcStyle>
    </a:band1V>
    <a:band2V>
      <a:tcTxStyle/>
    </a:band2V>
    <a:lastCol>
      <a:tcTxStyle b="on" i="off">
        <a:font>
          <a:latin typeface="Trebuchet MS"/>
          <a:ea typeface="Trebuchet MS"/>
          <a:cs typeface="Trebuchet MS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Trebuchet MS"/>
          <a:ea typeface="Trebuchet MS"/>
          <a:cs typeface="Trebuchet MS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Trebuchet MS"/>
          <a:ea typeface="Trebuchet MS"/>
          <a:cs typeface="Trebuchet MS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Trebuchet MS"/>
          <a:ea typeface="Trebuchet MS"/>
          <a:cs typeface="Trebuchet MS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20" Type="http://schemas.openxmlformats.org/officeDocument/2006/relationships/slide" Target="slides/slide14.xml"/><Relationship Id="rId42" Type="http://schemas.openxmlformats.org/officeDocument/2006/relationships/font" Target="fonts/Roboto-regular.fntdata"/><Relationship Id="rId41" Type="http://schemas.openxmlformats.org/officeDocument/2006/relationships/slide" Target="slides/slide35.xml"/><Relationship Id="rId22" Type="http://schemas.openxmlformats.org/officeDocument/2006/relationships/slide" Target="slides/slide16.xml"/><Relationship Id="rId44" Type="http://schemas.openxmlformats.org/officeDocument/2006/relationships/font" Target="fonts/Roboto-italic.fntdata"/><Relationship Id="rId21" Type="http://schemas.openxmlformats.org/officeDocument/2006/relationships/slide" Target="slides/slide15.xml"/><Relationship Id="rId43" Type="http://schemas.openxmlformats.org/officeDocument/2006/relationships/font" Target="fonts/Roboto-bold.fntdata"/><Relationship Id="rId24" Type="http://schemas.openxmlformats.org/officeDocument/2006/relationships/slide" Target="slides/slide18.xml"/><Relationship Id="rId46" Type="http://customschemas.google.com/relationships/presentationmetadata" Target="metadata"/><Relationship Id="rId23" Type="http://schemas.openxmlformats.org/officeDocument/2006/relationships/slide" Target="slides/slide17.xml"/><Relationship Id="rId45" Type="http://schemas.openxmlformats.org/officeDocument/2006/relationships/font" Target="fonts/Roboto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slide" Target="slides/slide29.xml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37" Type="http://schemas.openxmlformats.org/officeDocument/2006/relationships/slide" Target="slides/slide31.xml"/><Relationship Id="rId14" Type="http://schemas.openxmlformats.org/officeDocument/2006/relationships/slide" Target="slides/slide8.xml"/><Relationship Id="rId36" Type="http://schemas.openxmlformats.org/officeDocument/2006/relationships/slide" Target="slides/slide30.xml"/><Relationship Id="rId17" Type="http://schemas.openxmlformats.org/officeDocument/2006/relationships/slide" Target="slides/slide11.xml"/><Relationship Id="rId39" Type="http://schemas.openxmlformats.org/officeDocument/2006/relationships/slide" Target="slides/slide33.xml"/><Relationship Id="rId16" Type="http://schemas.openxmlformats.org/officeDocument/2006/relationships/slide" Target="slides/slide10.xml"/><Relationship Id="rId38" Type="http://schemas.openxmlformats.org/officeDocument/2006/relationships/slide" Target="slides/slide32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9829706b27_0_24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9829706b27_0_2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g9829706b27_0_2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7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9829706b27_0_38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9829706b27_0_3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g9829706b27_0_3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8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9829706b27_0_45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9829706b27_0_4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g9829706b27_0_4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9832b9fe87_0_7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9832b9fe87_0_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g9832b9fe87_0_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p9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9829706b27_0_5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9829706b27_0_5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g9829706b27_0_5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9832b9fe87_0_0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9832b9fe87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g9832b9fe87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14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15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16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p17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p18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p19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p20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p2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p2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8" name="Google Shape;298;p23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24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3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2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Google Shape;309;p25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2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p26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2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0" name="Google Shape;320;p27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2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p28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2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1" name="Google Shape;331;p29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3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7" name="Google Shape;337;p30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9829706b27_0_3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9829706b27_0_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g9829706b27_0_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4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9829706b27_0_10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9829706b27_0_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g9829706b27_0_1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5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9829706b27_0_17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9829706b27_0_1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g9829706b27_0_1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6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oogle Shape;14;g9829706b27_0_279"/>
          <p:cNvGrpSpPr/>
          <p:nvPr/>
        </p:nvGrpSpPr>
        <p:grpSpPr>
          <a:xfrm>
            <a:off x="6098378" y="7"/>
            <a:ext cx="3045625" cy="2707359"/>
            <a:chOff x="6098378" y="5"/>
            <a:chExt cx="3045625" cy="2030570"/>
          </a:xfrm>
        </p:grpSpPr>
        <p:sp>
          <p:nvSpPr>
            <p:cNvPr id="15" name="Google Shape;15;g9829706b27_0_279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g9829706b27_0_279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g9829706b27_0_279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" name="Google Shape;18;g9829706b27_0_279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" name="Google Shape;19;g9829706b27_0_279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0" name="Google Shape;20;g9829706b27_0_279"/>
          <p:cNvSpPr txBox="1"/>
          <p:nvPr>
            <p:ph type="ctrTitle"/>
          </p:nvPr>
        </p:nvSpPr>
        <p:spPr>
          <a:xfrm>
            <a:off x="598100" y="2366963"/>
            <a:ext cx="8222100" cy="111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1" name="Google Shape;21;g9829706b27_0_279"/>
          <p:cNvSpPr txBox="1"/>
          <p:nvPr>
            <p:ph idx="1" type="subTitle"/>
          </p:nvPr>
        </p:nvSpPr>
        <p:spPr>
          <a:xfrm>
            <a:off x="598088" y="3621217"/>
            <a:ext cx="8222100" cy="57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g9829706b27_0_279"/>
          <p:cNvSpPr txBox="1"/>
          <p:nvPr>
            <p:ph idx="12" type="sldNum"/>
          </p:nvPr>
        </p:nvSpPr>
        <p:spPr>
          <a:xfrm>
            <a:off x="8460431" y="6201587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g9829706b27_0_339"/>
          <p:cNvGrpSpPr/>
          <p:nvPr/>
        </p:nvGrpSpPr>
        <p:grpSpPr>
          <a:xfrm>
            <a:off x="6098378" y="7"/>
            <a:ext cx="3045625" cy="2707359"/>
            <a:chOff x="6098378" y="5"/>
            <a:chExt cx="3045625" cy="2030570"/>
          </a:xfrm>
        </p:grpSpPr>
        <p:sp>
          <p:nvSpPr>
            <p:cNvPr id="75" name="Google Shape;75;g9829706b27_0_339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g9829706b27_0_339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g9829706b27_0_339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g9829706b27_0_339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g9829706b27_0_339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0" name="Google Shape;80;g9829706b27_0_339"/>
          <p:cNvSpPr txBox="1"/>
          <p:nvPr>
            <p:ph hasCustomPrompt="1" type="title"/>
          </p:nvPr>
        </p:nvSpPr>
        <p:spPr>
          <a:xfrm>
            <a:off x="311700" y="1674733"/>
            <a:ext cx="8520600" cy="270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1" name="Google Shape;81;g9829706b27_0_339"/>
          <p:cNvSpPr txBox="1"/>
          <p:nvPr>
            <p:ph idx="1" type="body"/>
          </p:nvPr>
        </p:nvSpPr>
        <p:spPr>
          <a:xfrm>
            <a:off x="311700" y="4492300"/>
            <a:ext cx="8520600" cy="170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2" name="Google Shape;82;g9829706b27_0_339"/>
          <p:cNvSpPr txBox="1"/>
          <p:nvPr>
            <p:ph idx="12" type="sldNum"/>
          </p:nvPr>
        </p:nvSpPr>
        <p:spPr>
          <a:xfrm>
            <a:off x="8460431" y="6201587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9829706b27_0_349"/>
          <p:cNvSpPr txBox="1"/>
          <p:nvPr>
            <p:ph idx="12" type="sldNum"/>
          </p:nvPr>
        </p:nvSpPr>
        <p:spPr>
          <a:xfrm>
            <a:off x="8460431" y="6201587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9829706b27_0_351"/>
          <p:cNvSpPr txBox="1"/>
          <p:nvPr>
            <p:ph type="title"/>
          </p:nvPr>
        </p:nvSpPr>
        <p:spPr>
          <a:xfrm>
            <a:off x="609600" y="609600"/>
            <a:ext cx="63483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87" name="Google Shape;87;g9829706b27_0_351"/>
          <p:cNvSpPr txBox="1"/>
          <p:nvPr>
            <p:ph idx="1" type="body"/>
          </p:nvPr>
        </p:nvSpPr>
        <p:spPr>
          <a:xfrm>
            <a:off x="609600" y="2160588"/>
            <a:ext cx="6348300" cy="38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rtl="0" algn="l">
              <a:spcBef>
                <a:spcPts val="1000"/>
              </a:spcBef>
              <a:spcAft>
                <a:spcPts val="0"/>
              </a:spcAft>
              <a:buSzPts val="1440"/>
              <a:buChar char="●"/>
              <a:defRPr/>
            </a:lvl1pPr>
            <a:lvl2pPr indent="-320040" lvl="1" marL="914400" rtl="0" algn="l">
              <a:spcBef>
                <a:spcPts val="1000"/>
              </a:spcBef>
              <a:spcAft>
                <a:spcPts val="0"/>
              </a:spcAft>
              <a:buSzPts val="1440"/>
              <a:buChar char="○"/>
              <a:defRPr/>
            </a:lvl2pPr>
            <a:lvl3pPr indent="-320039" lvl="2" marL="1371600" rtl="0" algn="l">
              <a:spcBef>
                <a:spcPts val="1000"/>
              </a:spcBef>
              <a:spcAft>
                <a:spcPts val="0"/>
              </a:spcAft>
              <a:buSzPts val="1440"/>
              <a:buChar char="■"/>
              <a:defRPr/>
            </a:lvl3pPr>
            <a:lvl4pPr indent="-320039" lvl="3" marL="1828800" rtl="0" algn="l">
              <a:spcBef>
                <a:spcPts val="1000"/>
              </a:spcBef>
              <a:spcAft>
                <a:spcPts val="0"/>
              </a:spcAft>
              <a:buSzPts val="1440"/>
              <a:buChar char="●"/>
              <a:defRPr/>
            </a:lvl4pPr>
            <a:lvl5pPr indent="-320039" lvl="4" marL="2286000" rtl="0" algn="l">
              <a:spcBef>
                <a:spcPts val="1000"/>
              </a:spcBef>
              <a:spcAft>
                <a:spcPts val="0"/>
              </a:spcAft>
              <a:buSzPts val="1440"/>
              <a:buChar char="○"/>
              <a:defRPr/>
            </a:lvl5pPr>
            <a:lvl6pPr indent="-320039" lvl="5" marL="2743200" rtl="0" algn="l">
              <a:spcBef>
                <a:spcPts val="1000"/>
              </a:spcBef>
              <a:spcAft>
                <a:spcPts val="0"/>
              </a:spcAft>
              <a:buSzPts val="1440"/>
              <a:buChar char="■"/>
              <a:defRPr/>
            </a:lvl6pPr>
            <a:lvl7pPr indent="-320039" lvl="6" marL="3200400" rtl="0" algn="l">
              <a:spcBef>
                <a:spcPts val="1000"/>
              </a:spcBef>
              <a:spcAft>
                <a:spcPts val="0"/>
              </a:spcAft>
              <a:buSzPts val="1440"/>
              <a:buChar char="●"/>
              <a:defRPr/>
            </a:lvl7pPr>
            <a:lvl8pPr indent="-320040" lvl="7" marL="3657600" rtl="0" algn="l">
              <a:spcBef>
                <a:spcPts val="1000"/>
              </a:spcBef>
              <a:spcAft>
                <a:spcPts val="0"/>
              </a:spcAft>
              <a:buSzPts val="1440"/>
              <a:buChar char="○"/>
              <a:defRPr/>
            </a:lvl8pPr>
            <a:lvl9pPr indent="-320040" lvl="8" marL="4114800" rtl="0" algn="l">
              <a:spcBef>
                <a:spcPts val="1000"/>
              </a:spcBef>
              <a:spcAft>
                <a:spcPts val="0"/>
              </a:spcAft>
              <a:buSzPts val="1440"/>
              <a:buChar char="■"/>
              <a:defRPr/>
            </a:lvl9pPr>
          </a:lstStyle>
          <a:p/>
        </p:txBody>
      </p:sp>
      <p:sp>
        <p:nvSpPr>
          <p:cNvPr id="88" name="Google Shape;88;g9829706b27_0_351"/>
          <p:cNvSpPr txBox="1"/>
          <p:nvPr>
            <p:ph idx="10" type="dt"/>
          </p:nvPr>
        </p:nvSpPr>
        <p:spPr>
          <a:xfrm>
            <a:off x="5405438" y="6042025"/>
            <a:ext cx="684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g9829706b27_0_351"/>
          <p:cNvSpPr txBox="1"/>
          <p:nvPr>
            <p:ph idx="11" type="ftr"/>
          </p:nvPr>
        </p:nvSpPr>
        <p:spPr>
          <a:xfrm>
            <a:off x="609600" y="6042025"/>
            <a:ext cx="462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g9829706b27_0_351"/>
          <p:cNvSpPr txBox="1"/>
          <p:nvPr>
            <p:ph idx="12" type="sldNum"/>
          </p:nvPr>
        </p:nvSpPr>
        <p:spPr>
          <a:xfrm>
            <a:off x="6445250" y="6042025"/>
            <a:ext cx="51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9829706b27_0_357"/>
          <p:cNvSpPr txBox="1"/>
          <p:nvPr>
            <p:ph type="title"/>
          </p:nvPr>
        </p:nvSpPr>
        <p:spPr>
          <a:xfrm>
            <a:off x="609600" y="609600"/>
            <a:ext cx="63477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93" name="Google Shape;93;g9829706b27_0_357"/>
          <p:cNvSpPr txBox="1"/>
          <p:nvPr>
            <p:ph idx="1" type="body"/>
          </p:nvPr>
        </p:nvSpPr>
        <p:spPr>
          <a:xfrm>
            <a:off x="609600" y="2160589"/>
            <a:ext cx="3088200" cy="38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rtl="0" algn="l">
              <a:spcBef>
                <a:spcPts val="1000"/>
              </a:spcBef>
              <a:spcAft>
                <a:spcPts val="0"/>
              </a:spcAft>
              <a:buSzPts val="1440"/>
              <a:buChar char="●"/>
              <a:defRPr sz="1800"/>
            </a:lvl1pPr>
            <a:lvl2pPr indent="-309880" lvl="1" marL="914400" rtl="0" algn="l">
              <a:spcBef>
                <a:spcPts val="1000"/>
              </a:spcBef>
              <a:spcAft>
                <a:spcPts val="0"/>
              </a:spcAft>
              <a:buSzPts val="1280"/>
              <a:buChar char="○"/>
              <a:defRPr sz="1600"/>
            </a:lvl2pPr>
            <a:lvl3pPr indent="-299719" lvl="2" marL="1371600" rtl="0" algn="l">
              <a:spcBef>
                <a:spcPts val="1000"/>
              </a:spcBef>
              <a:spcAft>
                <a:spcPts val="0"/>
              </a:spcAft>
              <a:buSzPts val="1120"/>
              <a:buChar char="■"/>
              <a:defRPr sz="1400"/>
            </a:lvl3pPr>
            <a:lvl4pPr indent="-289560" lvl="3" marL="1828800" rtl="0" algn="l">
              <a:spcBef>
                <a:spcPts val="1000"/>
              </a:spcBef>
              <a:spcAft>
                <a:spcPts val="0"/>
              </a:spcAft>
              <a:buSzPts val="960"/>
              <a:buChar char="●"/>
              <a:defRPr sz="1200"/>
            </a:lvl4pPr>
            <a:lvl5pPr indent="-289560" lvl="4" marL="2286000" rtl="0" algn="l">
              <a:spcBef>
                <a:spcPts val="1000"/>
              </a:spcBef>
              <a:spcAft>
                <a:spcPts val="0"/>
              </a:spcAft>
              <a:buSzPts val="960"/>
              <a:buChar char="○"/>
              <a:defRPr sz="1200"/>
            </a:lvl5pPr>
            <a:lvl6pPr indent="-289560" lvl="5" marL="2743200" rtl="0" algn="l">
              <a:spcBef>
                <a:spcPts val="1000"/>
              </a:spcBef>
              <a:spcAft>
                <a:spcPts val="0"/>
              </a:spcAft>
              <a:buSzPts val="960"/>
              <a:buChar char="■"/>
              <a:defRPr sz="1200"/>
            </a:lvl6pPr>
            <a:lvl7pPr indent="-289560" lvl="6" marL="3200400" rtl="0" algn="l">
              <a:spcBef>
                <a:spcPts val="1000"/>
              </a:spcBef>
              <a:spcAft>
                <a:spcPts val="0"/>
              </a:spcAft>
              <a:buSzPts val="960"/>
              <a:buChar char="●"/>
              <a:defRPr sz="1200"/>
            </a:lvl7pPr>
            <a:lvl8pPr indent="-289559" lvl="7" marL="3657600" rtl="0" algn="l">
              <a:spcBef>
                <a:spcPts val="1000"/>
              </a:spcBef>
              <a:spcAft>
                <a:spcPts val="0"/>
              </a:spcAft>
              <a:buSzPts val="960"/>
              <a:buChar char="○"/>
              <a:defRPr sz="1200"/>
            </a:lvl8pPr>
            <a:lvl9pPr indent="-289559" lvl="8" marL="4114800" rtl="0" algn="l">
              <a:spcBef>
                <a:spcPts val="1000"/>
              </a:spcBef>
              <a:spcAft>
                <a:spcPts val="0"/>
              </a:spcAft>
              <a:buSzPts val="960"/>
              <a:buChar char="■"/>
              <a:defRPr sz="1200"/>
            </a:lvl9pPr>
          </a:lstStyle>
          <a:p/>
        </p:txBody>
      </p:sp>
      <p:sp>
        <p:nvSpPr>
          <p:cNvPr id="94" name="Google Shape;94;g9829706b27_0_357"/>
          <p:cNvSpPr txBox="1"/>
          <p:nvPr>
            <p:ph idx="2" type="body"/>
          </p:nvPr>
        </p:nvSpPr>
        <p:spPr>
          <a:xfrm>
            <a:off x="3869204" y="2160590"/>
            <a:ext cx="3088200" cy="38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rtl="0" algn="l">
              <a:spcBef>
                <a:spcPts val="1000"/>
              </a:spcBef>
              <a:spcAft>
                <a:spcPts val="0"/>
              </a:spcAft>
              <a:buSzPts val="1440"/>
              <a:buChar char="●"/>
              <a:defRPr sz="1800"/>
            </a:lvl1pPr>
            <a:lvl2pPr indent="-309880" lvl="1" marL="914400" rtl="0" algn="l">
              <a:spcBef>
                <a:spcPts val="1000"/>
              </a:spcBef>
              <a:spcAft>
                <a:spcPts val="0"/>
              </a:spcAft>
              <a:buSzPts val="1280"/>
              <a:buChar char="○"/>
              <a:defRPr sz="1600"/>
            </a:lvl2pPr>
            <a:lvl3pPr indent="-299719" lvl="2" marL="1371600" rtl="0" algn="l">
              <a:spcBef>
                <a:spcPts val="1000"/>
              </a:spcBef>
              <a:spcAft>
                <a:spcPts val="0"/>
              </a:spcAft>
              <a:buSzPts val="1120"/>
              <a:buChar char="■"/>
              <a:defRPr sz="1400"/>
            </a:lvl3pPr>
            <a:lvl4pPr indent="-289560" lvl="3" marL="1828800" rtl="0" algn="l">
              <a:spcBef>
                <a:spcPts val="1000"/>
              </a:spcBef>
              <a:spcAft>
                <a:spcPts val="0"/>
              </a:spcAft>
              <a:buSzPts val="960"/>
              <a:buChar char="●"/>
              <a:defRPr sz="1200"/>
            </a:lvl4pPr>
            <a:lvl5pPr indent="-289560" lvl="4" marL="2286000" rtl="0" algn="l">
              <a:spcBef>
                <a:spcPts val="1000"/>
              </a:spcBef>
              <a:spcAft>
                <a:spcPts val="0"/>
              </a:spcAft>
              <a:buSzPts val="960"/>
              <a:buChar char="○"/>
              <a:defRPr sz="1200"/>
            </a:lvl5pPr>
            <a:lvl6pPr indent="-289560" lvl="5" marL="2743200" rtl="0" algn="l">
              <a:spcBef>
                <a:spcPts val="1000"/>
              </a:spcBef>
              <a:spcAft>
                <a:spcPts val="0"/>
              </a:spcAft>
              <a:buSzPts val="960"/>
              <a:buChar char="■"/>
              <a:defRPr sz="1200"/>
            </a:lvl6pPr>
            <a:lvl7pPr indent="-289560" lvl="6" marL="3200400" rtl="0" algn="l">
              <a:spcBef>
                <a:spcPts val="1000"/>
              </a:spcBef>
              <a:spcAft>
                <a:spcPts val="0"/>
              </a:spcAft>
              <a:buSzPts val="960"/>
              <a:buChar char="●"/>
              <a:defRPr sz="1200"/>
            </a:lvl7pPr>
            <a:lvl8pPr indent="-289559" lvl="7" marL="3657600" rtl="0" algn="l">
              <a:spcBef>
                <a:spcPts val="1000"/>
              </a:spcBef>
              <a:spcAft>
                <a:spcPts val="0"/>
              </a:spcAft>
              <a:buSzPts val="960"/>
              <a:buChar char="○"/>
              <a:defRPr sz="1200"/>
            </a:lvl8pPr>
            <a:lvl9pPr indent="-289559" lvl="8" marL="4114800" rtl="0" algn="l">
              <a:spcBef>
                <a:spcPts val="1000"/>
              </a:spcBef>
              <a:spcAft>
                <a:spcPts val="0"/>
              </a:spcAft>
              <a:buSzPts val="960"/>
              <a:buChar char="■"/>
              <a:defRPr sz="1200"/>
            </a:lvl9pPr>
          </a:lstStyle>
          <a:p/>
        </p:txBody>
      </p:sp>
      <p:sp>
        <p:nvSpPr>
          <p:cNvPr id="95" name="Google Shape;95;g9829706b27_0_357"/>
          <p:cNvSpPr txBox="1"/>
          <p:nvPr>
            <p:ph idx="10" type="dt"/>
          </p:nvPr>
        </p:nvSpPr>
        <p:spPr>
          <a:xfrm>
            <a:off x="5405438" y="6042025"/>
            <a:ext cx="684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g9829706b27_0_357"/>
          <p:cNvSpPr txBox="1"/>
          <p:nvPr>
            <p:ph idx="11" type="ftr"/>
          </p:nvPr>
        </p:nvSpPr>
        <p:spPr>
          <a:xfrm>
            <a:off x="609600" y="6042025"/>
            <a:ext cx="462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g9829706b27_0_357"/>
          <p:cNvSpPr txBox="1"/>
          <p:nvPr>
            <p:ph idx="12" type="sldNum"/>
          </p:nvPr>
        </p:nvSpPr>
        <p:spPr>
          <a:xfrm>
            <a:off x="6445250" y="6042025"/>
            <a:ext cx="51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9829706b27_0_364"/>
          <p:cNvSpPr txBox="1"/>
          <p:nvPr>
            <p:ph type="title"/>
          </p:nvPr>
        </p:nvSpPr>
        <p:spPr>
          <a:xfrm>
            <a:off x="609599" y="609600"/>
            <a:ext cx="6347700" cy="132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00" name="Google Shape;100;g9829706b27_0_364"/>
          <p:cNvSpPr txBox="1"/>
          <p:nvPr>
            <p:ph idx="1" type="body"/>
          </p:nvPr>
        </p:nvSpPr>
        <p:spPr>
          <a:xfrm>
            <a:off x="609599" y="2160983"/>
            <a:ext cx="3090600" cy="576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rtl="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/>
            </a:lvl1pPr>
            <a:lvl2pPr indent="-228600" lvl="1" marL="914400" rtl="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rtl="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rtl="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rtl="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rtl="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rtl="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rtl="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rtl="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101" name="Google Shape;101;g9829706b27_0_364"/>
          <p:cNvSpPr txBox="1"/>
          <p:nvPr>
            <p:ph idx="2" type="body"/>
          </p:nvPr>
        </p:nvSpPr>
        <p:spPr>
          <a:xfrm>
            <a:off x="609599" y="2737246"/>
            <a:ext cx="3090600" cy="330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rtl="0" algn="l">
              <a:spcBef>
                <a:spcPts val="1000"/>
              </a:spcBef>
              <a:spcAft>
                <a:spcPts val="0"/>
              </a:spcAft>
              <a:buSzPts val="1440"/>
              <a:buChar char="●"/>
              <a:defRPr/>
            </a:lvl1pPr>
            <a:lvl2pPr indent="-320040" lvl="1" marL="914400" rtl="0" algn="l">
              <a:spcBef>
                <a:spcPts val="1000"/>
              </a:spcBef>
              <a:spcAft>
                <a:spcPts val="0"/>
              </a:spcAft>
              <a:buSzPts val="1440"/>
              <a:buChar char="○"/>
              <a:defRPr/>
            </a:lvl2pPr>
            <a:lvl3pPr indent="-320039" lvl="2" marL="1371600" rtl="0" algn="l">
              <a:spcBef>
                <a:spcPts val="1000"/>
              </a:spcBef>
              <a:spcAft>
                <a:spcPts val="0"/>
              </a:spcAft>
              <a:buSzPts val="1440"/>
              <a:buChar char="■"/>
              <a:defRPr/>
            </a:lvl3pPr>
            <a:lvl4pPr indent="-320039" lvl="3" marL="1828800" rtl="0" algn="l">
              <a:spcBef>
                <a:spcPts val="1000"/>
              </a:spcBef>
              <a:spcAft>
                <a:spcPts val="0"/>
              </a:spcAft>
              <a:buSzPts val="1440"/>
              <a:buChar char="●"/>
              <a:defRPr/>
            </a:lvl4pPr>
            <a:lvl5pPr indent="-320039" lvl="4" marL="2286000" rtl="0" algn="l">
              <a:spcBef>
                <a:spcPts val="1000"/>
              </a:spcBef>
              <a:spcAft>
                <a:spcPts val="0"/>
              </a:spcAft>
              <a:buSzPts val="1440"/>
              <a:buChar char="○"/>
              <a:defRPr/>
            </a:lvl5pPr>
            <a:lvl6pPr indent="-320039" lvl="5" marL="2743200" rtl="0" algn="l">
              <a:spcBef>
                <a:spcPts val="1000"/>
              </a:spcBef>
              <a:spcAft>
                <a:spcPts val="0"/>
              </a:spcAft>
              <a:buSzPts val="1440"/>
              <a:buChar char="■"/>
              <a:defRPr/>
            </a:lvl6pPr>
            <a:lvl7pPr indent="-320039" lvl="6" marL="3200400" rtl="0" algn="l">
              <a:spcBef>
                <a:spcPts val="1000"/>
              </a:spcBef>
              <a:spcAft>
                <a:spcPts val="0"/>
              </a:spcAft>
              <a:buSzPts val="1440"/>
              <a:buChar char="●"/>
              <a:defRPr/>
            </a:lvl7pPr>
            <a:lvl8pPr indent="-320040" lvl="7" marL="3657600" rtl="0" algn="l">
              <a:spcBef>
                <a:spcPts val="1000"/>
              </a:spcBef>
              <a:spcAft>
                <a:spcPts val="0"/>
              </a:spcAft>
              <a:buSzPts val="1440"/>
              <a:buChar char="○"/>
              <a:defRPr/>
            </a:lvl8pPr>
            <a:lvl9pPr indent="-320040" lvl="8" marL="4114800" rtl="0" algn="l">
              <a:spcBef>
                <a:spcPts val="1000"/>
              </a:spcBef>
              <a:spcAft>
                <a:spcPts val="0"/>
              </a:spcAft>
              <a:buSzPts val="1440"/>
              <a:buChar char="■"/>
              <a:defRPr/>
            </a:lvl9pPr>
          </a:lstStyle>
          <a:p/>
        </p:txBody>
      </p:sp>
      <p:sp>
        <p:nvSpPr>
          <p:cNvPr id="102" name="Google Shape;102;g9829706b27_0_364"/>
          <p:cNvSpPr txBox="1"/>
          <p:nvPr>
            <p:ph idx="3" type="body"/>
          </p:nvPr>
        </p:nvSpPr>
        <p:spPr>
          <a:xfrm>
            <a:off x="3866640" y="2160983"/>
            <a:ext cx="3090600" cy="576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rtl="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/>
            </a:lvl1pPr>
            <a:lvl2pPr indent="-228600" lvl="1" marL="914400" rtl="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rtl="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rtl="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rtl="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rtl="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rtl="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rtl="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rtl="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103" name="Google Shape;103;g9829706b27_0_364"/>
          <p:cNvSpPr txBox="1"/>
          <p:nvPr>
            <p:ph idx="4" type="body"/>
          </p:nvPr>
        </p:nvSpPr>
        <p:spPr>
          <a:xfrm>
            <a:off x="3866640" y="2737246"/>
            <a:ext cx="3090600" cy="330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rtl="0" algn="l">
              <a:spcBef>
                <a:spcPts val="1000"/>
              </a:spcBef>
              <a:spcAft>
                <a:spcPts val="0"/>
              </a:spcAft>
              <a:buSzPts val="1440"/>
              <a:buChar char="●"/>
              <a:defRPr/>
            </a:lvl1pPr>
            <a:lvl2pPr indent="-320040" lvl="1" marL="914400" rtl="0" algn="l">
              <a:spcBef>
                <a:spcPts val="1000"/>
              </a:spcBef>
              <a:spcAft>
                <a:spcPts val="0"/>
              </a:spcAft>
              <a:buSzPts val="1440"/>
              <a:buChar char="○"/>
              <a:defRPr/>
            </a:lvl2pPr>
            <a:lvl3pPr indent="-320039" lvl="2" marL="1371600" rtl="0" algn="l">
              <a:spcBef>
                <a:spcPts val="1000"/>
              </a:spcBef>
              <a:spcAft>
                <a:spcPts val="0"/>
              </a:spcAft>
              <a:buSzPts val="1440"/>
              <a:buChar char="■"/>
              <a:defRPr/>
            </a:lvl3pPr>
            <a:lvl4pPr indent="-320039" lvl="3" marL="1828800" rtl="0" algn="l">
              <a:spcBef>
                <a:spcPts val="1000"/>
              </a:spcBef>
              <a:spcAft>
                <a:spcPts val="0"/>
              </a:spcAft>
              <a:buSzPts val="1440"/>
              <a:buChar char="●"/>
              <a:defRPr/>
            </a:lvl4pPr>
            <a:lvl5pPr indent="-320039" lvl="4" marL="2286000" rtl="0" algn="l">
              <a:spcBef>
                <a:spcPts val="1000"/>
              </a:spcBef>
              <a:spcAft>
                <a:spcPts val="0"/>
              </a:spcAft>
              <a:buSzPts val="1440"/>
              <a:buChar char="○"/>
              <a:defRPr/>
            </a:lvl5pPr>
            <a:lvl6pPr indent="-320039" lvl="5" marL="2743200" rtl="0" algn="l">
              <a:spcBef>
                <a:spcPts val="1000"/>
              </a:spcBef>
              <a:spcAft>
                <a:spcPts val="0"/>
              </a:spcAft>
              <a:buSzPts val="1440"/>
              <a:buChar char="■"/>
              <a:defRPr/>
            </a:lvl6pPr>
            <a:lvl7pPr indent="-320039" lvl="6" marL="3200400" rtl="0" algn="l">
              <a:spcBef>
                <a:spcPts val="1000"/>
              </a:spcBef>
              <a:spcAft>
                <a:spcPts val="0"/>
              </a:spcAft>
              <a:buSzPts val="1440"/>
              <a:buChar char="●"/>
              <a:defRPr/>
            </a:lvl7pPr>
            <a:lvl8pPr indent="-320040" lvl="7" marL="3657600" rtl="0" algn="l">
              <a:spcBef>
                <a:spcPts val="1000"/>
              </a:spcBef>
              <a:spcAft>
                <a:spcPts val="0"/>
              </a:spcAft>
              <a:buSzPts val="1440"/>
              <a:buChar char="○"/>
              <a:defRPr/>
            </a:lvl8pPr>
            <a:lvl9pPr indent="-320040" lvl="8" marL="4114800" rtl="0" algn="l">
              <a:spcBef>
                <a:spcPts val="1000"/>
              </a:spcBef>
              <a:spcAft>
                <a:spcPts val="0"/>
              </a:spcAft>
              <a:buSzPts val="1440"/>
              <a:buChar char="■"/>
              <a:defRPr/>
            </a:lvl9pPr>
          </a:lstStyle>
          <a:p/>
        </p:txBody>
      </p:sp>
      <p:sp>
        <p:nvSpPr>
          <p:cNvPr id="104" name="Google Shape;104;g9829706b27_0_364"/>
          <p:cNvSpPr txBox="1"/>
          <p:nvPr>
            <p:ph idx="10" type="dt"/>
          </p:nvPr>
        </p:nvSpPr>
        <p:spPr>
          <a:xfrm>
            <a:off x="5405438" y="6042025"/>
            <a:ext cx="684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g9829706b27_0_364"/>
          <p:cNvSpPr txBox="1"/>
          <p:nvPr>
            <p:ph idx="11" type="ftr"/>
          </p:nvPr>
        </p:nvSpPr>
        <p:spPr>
          <a:xfrm>
            <a:off x="609600" y="6042025"/>
            <a:ext cx="462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g9829706b27_0_364"/>
          <p:cNvSpPr txBox="1"/>
          <p:nvPr>
            <p:ph idx="12" type="sldNum"/>
          </p:nvPr>
        </p:nvSpPr>
        <p:spPr>
          <a:xfrm>
            <a:off x="6445250" y="6042025"/>
            <a:ext cx="512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oogle Shape;24;g9829706b27_0_289"/>
          <p:cNvGrpSpPr/>
          <p:nvPr/>
        </p:nvGrpSpPr>
        <p:grpSpPr>
          <a:xfrm>
            <a:off x="6098378" y="7"/>
            <a:ext cx="3045625" cy="2707359"/>
            <a:chOff x="6098378" y="5"/>
            <a:chExt cx="3045625" cy="2030570"/>
          </a:xfrm>
        </p:grpSpPr>
        <p:sp>
          <p:nvSpPr>
            <p:cNvPr id="25" name="Google Shape;25;g9829706b27_0_289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g9829706b27_0_289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g9829706b27_0_289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g9829706b27_0_289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g9829706b27_0_289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0" name="Google Shape;30;g9829706b27_0_289"/>
          <p:cNvSpPr txBox="1"/>
          <p:nvPr>
            <p:ph type="title"/>
          </p:nvPr>
        </p:nvSpPr>
        <p:spPr>
          <a:xfrm>
            <a:off x="598100" y="2869796"/>
            <a:ext cx="8222100" cy="111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1" name="Google Shape;31;g9829706b27_0_289"/>
          <p:cNvSpPr txBox="1"/>
          <p:nvPr>
            <p:ph idx="12" type="sldNum"/>
          </p:nvPr>
        </p:nvSpPr>
        <p:spPr>
          <a:xfrm>
            <a:off x="8460431" y="6201587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oogle Shape;33;g9829706b27_0_298"/>
          <p:cNvGrpSpPr/>
          <p:nvPr/>
        </p:nvGrpSpPr>
        <p:grpSpPr>
          <a:xfrm>
            <a:off x="0" y="5204762"/>
            <a:ext cx="9144000" cy="1653192"/>
            <a:chOff x="0" y="3903669"/>
            <a:chExt cx="9144000" cy="1239925"/>
          </a:xfrm>
        </p:grpSpPr>
        <p:sp>
          <p:nvSpPr>
            <p:cNvPr id="34" name="Google Shape;34;g9829706b27_0_298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g9829706b27_0_298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g9829706b27_0_298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g9829706b27_0_298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g9829706b27_0_298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" name="Google Shape;39;g9829706b27_0_298"/>
          <p:cNvSpPr txBox="1"/>
          <p:nvPr>
            <p:ph type="title"/>
          </p:nvPr>
        </p:nvSpPr>
        <p:spPr>
          <a:xfrm>
            <a:off x="311700" y="546667"/>
            <a:ext cx="8520600" cy="81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0" name="Google Shape;40;g9829706b27_0_298"/>
          <p:cNvSpPr txBox="1"/>
          <p:nvPr>
            <p:ph idx="1" type="body"/>
          </p:nvPr>
        </p:nvSpPr>
        <p:spPr>
          <a:xfrm>
            <a:off x="311700" y="1639833"/>
            <a:ext cx="8520600" cy="445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1" name="Google Shape;41;g9829706b27_0_298"/>
          <p:cNvSpPr txBox="1"/>
          <p:nvPr>
            <p:ph idx="12" type="sldNum"/>
          </p:nvPr>
        </p:nvSpPr>
        <p:spPr>
          <a:xfrm>
            <a:off x="8460431" y="6201587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9829706b27_0_308"/>
          <p:cNvSpPr txBox="1"/>
          <p:nvPr>
            <p:ph type="title"/>
          </p:nvPr>
        </p:nvSpPr>
        <p:spPr>
          <a:xfrm>
            <a:off x="311700" y="546667"/>
            <a:ext cx="8520600" cy="81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4" name="Google Shape;44;g9829706b27_0_308"/>
          <p:cNvSpPr txBox="1"/>
          <p:nvPr>
            <p:ph idx="1" type="body"/>
          </p:nvPr>
        </p:nvSpPr>
        <p:spPr>
          <a:xfrm>
            <a:off x="311700" y="1639967"/>
            <a:ext cx="3999900" cy="445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5" name="Google Shape;45;g9829706b27_0_308"/>
          <p:cNvSpPr txBox="1"/>
          <p:nvPr>
            <p:ph idx="2" type="body"/>
          </p:nvPr>
        </p:nvSpPr>
        <p:spPr>
          <a:xfrm>
            <a:off x="4832400" y="1639967"/>
            <a:ext cx="3999900" cy="445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6" name="Google Shape;46;g9829706b27_0_308"/>
          <p:cNvSpPr txBox="1"/>
          <p:nvPr>
            <p:ph idx="12" type="sldNum"/>
          </p:nvPr>
        </p:nvSpPr>
        <p:spPr>
          <a:xfrm>
            <a:off x="8460431" y="6201587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g9829706b27_0_313"/>
          <p:cNvSpPr txBox="1"/>
          <p:nvPr>
            <p:ph type="title"/>
          </p:nvPr>
        </p:nvSpPr>
        <p:spPr>
          <a:xfrm>
            <a:off x="311700" y="546667"/>
            <a:ext cx="8520600" cy="81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9" name="Google Shape;49;g9829706b27_0_313"/>
          <p:cNvSpPr txBox="1"/>
          <p:nvPr>
            <p:ph idx="12" type="sldNum"/>
          </p:nvPr>
        </p:nvSpPr>
        <p:spPr>
          <a:xfrm>
            <a:off x="8460431" y="6201587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9829706b27_0_316"/>
          <p:cNvSpPr txBox="1"/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2" name="Google Shape;52;g9829706b27_0_316"/>
          <p:cNvSpPr txBox="1"/>
          <p:nvPr>
            <p:ph idx="1" type="body"/>
          </p:nvPr>
        </p:nvSpPr>
        <p:spPr>
          <a:xfrm>
            <a:off x="311700" y="1954405"/>
            <a:ext cx="2808000" cy="413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53" name="Google Shape;53;g9829706b27_0_316"/>
          <p:cNvSpPr txBox="1"/>
          <p:nvPr>
            <p:ph idx="12" type="sldNum"/>
          </p:nvPr>
        </p:nvSpPr>
        <p:spPr>
          <a:xfrm>
            <a:off x="8460431" y="6201587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4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oogle Shape;55;g9829706b27_0_320"/>
          <p:cNvGrpSpPr/>
          <p:nvPr/>
        </p:nvGrpSpPr>
        <p:grpSpPr>
          <a:xfrm>
            <a:off x="6098378" y="7"/>
            <a:ext cx="3045625" cy="2707359"/>
            <a:chOff x="6098378" y="5"/>
            <a:chExt cx="3045625" cy="2030570"/>
          </a:xfrm>
        </p:grpSpPr>
        <p:sp>
          <p:nvSpPr>
            <p:cNvPr id="56" name="Google Shape;56;g9829706b27_0_320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" name="Google Shape;57;g9829706b27_0_320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g9829706b27_0_320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g9829706b27_0_320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" name="Google Shape;60;g9829706b27_0_320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1" name="Google Shape;61;g9829706b27_0_320"/>
          <p:cNvSpPr txBox="1"/>
          <p:nvPr>
            <p:ph type="title"/>
          </p:nvPr>
        </p:nvSpPr>
        <p:spPr>
          <a:xfrm>
            <a:off x="490250" y="701800"/>
            <a:ext cx="5618700" cy="545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2" name="Google Shape;62;g9829706b27_0_320"/>
          <p:cNvSpPr txBox="1"/>
          <p:nvPr>
            <p:ph idx="12" type="sldNum"/>
          </p:nvPr>
        </p:nvSpPr>
        <p:spPr>
          <a:xfrm>
            <a:off x="8460431" y="6201587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9829706b27_0_329"/>
          <p:cNvSpPr/>
          <p:nvPr/>
        </p:nvSpPr>
        <p:spPr>
          <a:xfrm>
            <a:off x="4572000" y="-233"/>
            <a:ext cx="4572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5" name="Google Shape;65;g9829706b27_0_329"/>
          <p:cNvCxnSpPr/>
          <p:nvPr/>
        </p:nvCxnSpPr>
        <p:spPr>
          <a:xfrm>
            <a:off x="5029675" y="59940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6" name="Google Shape;66;g9829706b27_0_329"/>
          <p:cNvSpPr txBox="1"/>
          <p:nvPr>
            <p:ph type="title"/>
          </p:nvPr>
        </p:nvSpPr>
        <p:spPr>
          <a:xfrm>
            <a:off x="265500" y="1534800"/>
            <a:ext cx="4045200" cy="208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7" name="Google Shape;67;g9829706b27_0_329"/>
          <p:cNvSpPr txBox="1"/>
          <p:nvPr>
            <p:ph idx="1" type="subTitle"/>
          </p:nvPr>
        </p:nvSpPr>
        <p:spPr>
          <a:xfrm>
            <a:off x="265500" y="3692002"/>
            <a:ext cx="4045200" cy="169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8" name="Google Shape;68;g9829706b27_0_329"/>
          <p:cNvSpPr txBox="1"/>
          <p:nvPr>
            <p:ph idx="2" type="body"/>
          </p:nvPr>
        </p:nvSpPr>
        <p:spPr>
          <a:xfrm>
            <a:off x="4939500" y="965600"/>
            <a:ext cx="3837000" cy="492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9" name="Google Shape;69;g9829706b27_0_329"/>
          <p:cNvSpPr txBox="1"/>
          <p:nvPr>
            <p:ph idx="12" type="sldNum"/>
          </p:nvPr>
        </p:nvSpPr>
        <p:spPr>
          <a:xfrm>
            <a:off x="8460431" y="6201587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9829706b27_0_336"/>
          <p:cNvSpPr txBox="1"/>
          <p:nvPr>
            <p:ph idx="1" type="body"/>
          </p:nvPr>
        </p:nvSpPr>
        <p:spPr>
          <a:xfrm>
            <a:off x="319500" y="5640767"/>
            <a:ext cx="5998800" cy="79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72" name="Google Shape;72;g9829706b27_0_336"/>
          <p:cNvSpPr txBox="1"/>
          <p:nvPr>
            <p:ph idx="12" type="sldNum"/>
          </p:nvPr>
        </p:nvSpPr>
        <p:spPr>
          <a:xfrm>
            <a:off x="8460431" y="6201587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geometric"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9829706b27_0_275"/>
          <p:cNvSpPr txBox="1"/>
          <p:nvPr>
            <p:ph type="title"/>
          </p:nvPr>
        </p:nvSpPr>
        <p:spPr>
          <a:xfrm>
            <a:off x="311700" y="546667"/>
            <a:ext cx="8520600" cy="81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1" name="Google Shape;11;g9829706b27_0_275"/>
          <p:cNvSpPr txBox="1"/>
          <p:nvPr>
            <p:ph idx="1" type="body"/>
          </p:nvPr>
        </p:nvSpPr>
        <p:spPr>
          <a:xfrm>
            <a:off x="311700" y="1639833"/>
            <a:ext cx="8520600" cy="44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2" name="Google Shape;12;g9829706b27_0_275"/>
          <p:cNvSpPr txBox="1"/>
          <p:nvPr>
            <p:ph idx="12" type="sldNum"/>
          </p:nvPr>
        </p:nvSpPr>
        <p:spPr>
          <a:xfrm>
            <a:off x="8460431" y="6201587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8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9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7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5.xml"/><Relationship Id="rId3" Type="http://schemas.openxmlformats.org/officeDocument/2006/relationships/hyperlink" Target="http://www.myshared.ru/slide/376563/" TargetMode="External"/><Relationship Id="rId4" Type="http://schemas.openxmlformats.org/officeDocument/2006/relationships/hyperlink" Target="http://www.myshared.ru/slide/376520/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"/>
          <p:cNvSpPr txBox="1"/>
          <p:nvPr>
            <p:ph type="ctrTitle"/>
          </p:nvPr>
        </p:nvSpPr>
        <p:spPr>
          <a:xfrm>
            <a:off x="1130300" y="2405063"/>
            <a:ext cx="5827713" cy="16462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860"/>
              <a:t>Тема урока</a:t>
            </a:r>
            <a:br>
              <a:rPr lang="ru-RU" sz="4860"/>
            </a:br>
            <a:r>
              <a:rPr lang="ru-RU" sz="4860"/>
              <a:t>Система частей речи в русском языке</a:t>
            </a:r>
            <a:endParaRPr/>
          </a:p>
        </p:txBody>
      </p:sp>
      <p:sp>
        <p:nvSpPr>
          <p:cNvPr id="112" name="Google Shape;112;p1"/>
          <p:cNvSpPr txBox="1"/>
          <p:nvPr/>
        </p:nvSpPr>
        <p:spPr>
          <a:xfrm>
            <a:off x="4032175" y="5139375"/>
            <a:ext cx="7337100" cy="8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>
                <a:latin typeface="Trebuchet MS"/>
                <a:ea typeface="Trebuchet MS"/>
                <a:cs typeface="Trebuchet MS"/>
                <a:sym typeface="Trebuchet MS"/>
              </a:rPr>
              <a:t>Презентация учителя русского языка и литературы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>
                <a:latin typeface="Trebuchet MS"/>
                <a:ea typeface="Trebuchet MS"/>
                <a:cs typeface="Trebuchet MS"/>
                <a:sym typeface="Trebuchet MS"/>
              </a:rPr>
              <a:t>Мовчан Марии Юрьевны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9829706b27_0_24"/>
          <p:cNvSpPr txBox="1"/>
          <p:nvPr>
            <p:ph type="title"/>
          </p:nvPr>
        </p:nvSpPr>
        <p:spPr>
          <a:xfrm>
            <a:off x="609600" y="609600"/>
            <a:ext cx="6348300" cy="1320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g9829706b27_0_24"/>
          <p:cNvSpPr txBox="1"/>
          <p:nvPr>
            <p:ph idx="1" type="body"/>
          </p:nvPr>
        </p:nvSpPr>
        <p:spPr>
          <a:xfrm>
            <a:off x="609600" y="2160588"/>
            <a:ext cx="6348300" cy="3881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5" name="Google Shape;175;g9829706b27_0_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7"/>
          <p:cNvSpPr txBox="1"/>
          <p:nvPr>
            <p:ph type="title"/>
          </p:nvPr>
        </p:nvSpPr>
        <p:spPr>
          <a:xfrm>
            <a:off x="609600" y="609600"/>
            <a:ext cx="6348413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3200"/>
              <a:t>Укажите неопределённое местоимение</a:t>
            </a:r>
            <a:endParaRPr/>
          </a:p>
        </p:txBody>
      </p:sp>
      <p:sp>
        <p:nvSpPr>
          <p:cNvPr id="181" name="Google Shape;181;p7"/>
          <p:cNvSpPr txBox="1"/>
          <p:nvPr>
            <p:ph idx="1" type="body"/>
          </p:nvPr>
        </p:nvSpPr>
        <p:spPr>
          <a:xfrm>
            <a:off x="609600" y="2160588"/>
            <a:ext cx="6348413" cy="3881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14350" lvl="0" marL="514350" rtl="0" algn="l">
              <a:spcBef>
                <a:spcPts val="0"/>
              </a:spcBef>
              <a:spcAft>
                <a:spcPts val="0"/>
              </a:spcAft>
              <a:buSzPts val="1920"/>
              <a:buFont typeface="Century Gothic"/>
              <a:buAutoNum type="arabicPeriod"/>
            </a:pPr>
            <a:r>
              <a:rPr b="1" lang="ru-RU" sz="2400">
                <a:solidFill>
                  <a:schemeClr val="dk1"/>
                </a:solidFill>
              </a:rPr>
              <a:t>Сколько</a:t>
            </a:r>
            <a:endParaRPr/>
          </a:p>
          <a:p>
            <a:pPr indent="-514350" lvl="0" marL="514350" rtl="0" algn="l">
              <a:spcBef>
                <a:spcPts val="1000"/>
              </a:spcBef>
              <a:spcAft>
                <a:spcPts val="0"/>
              </a:spcAft>
              <a:buSzPts val="1920"/>
              <a:buFont typeface="Century Gothic"/>
              <a:buAutoNum type="arabicPeriod"/>
            </a:pPr>
            <a:r>
              <a:rPr b="1" lang="ru-RU" sz="2400">
                <a:solidFill>
                  <a:schemeClr val="dk1"/>
                </a:solidFill>
              </a:rPr>
              <a:t>Некоторые</a:t>
            </a:r>
            <a:endParaRPr/>
          </a:p>
          <a:p>
            <a:pPr indent="-514350" lvl="0" marL="514350" rtl="0" algn="l">
              <a:spcBef>
                <a:spcPts val="1000"/>
              </a:spcBef>
              <a:spcAft>
                <a:spcPts val="0"/>
              </a:spcAft>
              <a:buSzPts val="1920"/>
              <a:buFont typeface="Century Gothic"/>
              <a:buAutoNum type="arabicPeriod"/>
            </a:pPr>
            <a:r>
              <a:rPr b="1" lang="ru-RU" sz="2400">
                <a:solidFill>
                  <a:schemeClr val="dk1"/>
                </a:solidFill>
              </a:rPr>
              <a:t>Себя</a:t>
            </a:r>
            <a:endParaRPr/>
          </a:p>
          <a:p>
            <a:pPr indent="-514350" lvl="0" marL="514350" rtl="0" algn="l">
              <a:spcBef>
                <a:spcPts val="1000"/>
              </a:spcBef>
              <a:spcAft>
                <a:spcPts val="0"/>
              </a:spcAft>
              <a:buSzPts val="1920"/>
              <a:buFont typeface="Century Gothic"/>
              <a:buAutoNum type="arabicPeriod"/>
            </a:pPr>
            <a:r>
              <a:rPr b="1" lang="ru-RU" sz="2400">
                <a:solidFill>
                  <a:schemeClr val="dk1"/>
                </a:solidFill>
              </a:rPr>
              <a:t>Нечего</a:t>
            </a:r>
            <a:endParaRPr/>
          </a:p>
          <a:p>
            <a:pPr indent="-514350" lvl="0" marL="514350" rtl="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</a:pPr>
            <a:r>
              <a:t/>
            </a:r>
            <a:endParaRPr b="1" sz="2400">
              <a:solidFill>
                <a:schemeClr val="dk1"/>
              </a:solidFill>
            </a:endParaRPr>
          </a:p>
          <a:p>
            <a:pPr indent="-514350" lvl="0" marL="514350" rtl="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</a:pPr>
            <a:r>
              <a:t/>
            </a:r>
            <a:endParaRPr b="1" sz="2400">
              <a:solidFill>
                <a:schemeClr val="dk1"/>
              </a:solidFill>
            </a:endParaRPr>
          </a:p>
          <a:p>
            <a:pPr indent="-514350" lvl="0" marL="514350" rtl="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</a:pPr>
            <a:r>
              <a:t/>
            </a:r>
            <a:endParaRPr b="1" sz="2400">
              <a:solidFill>
                <a:schemeClr val="dk1"/>
              </a:solidFill>
            </a:endParaRPr>
          </a:p>
          <a:p>
            <a:pPr indent="-514350" lvl="0" marL="514350" rtl="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</a:pPr>
            <a:r>
              <a:t/>
            </a:r>
            <a:endParaRPr b="1" sz="24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9829706b27_0_38"/>
          <p:cNvSpPr txBox="1"/>
          <p:nvPr>
            <p:ph type="title"/>
          </p:nvPr>
        </p:nvSpPr>
        <p:spPr>
          <a:xfrm>
            <a:off x="609600" y="609600"/>
            <a:ext cx="6348300" cy="1320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g9829706b27_0_38"/>
          <p:cNvSpPr txBox="1"/>
          <p:nvPr>
            <p:ph idx="1" type="body"/>
          </p:nvPr>
        </p:nvSpPr>
        <p:spPr>
          <a:xfrm>
            <a:off x="609600" y="2160588"/>
            <a:ext cx="6348300" cy="3881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89" name="Google Shape;189;g9829706b27_0_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0" y="552450"/>
            <a:ext cx="7620000" cy="5753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8"/>
          <p:cNvSpPr txBox="1"/>
          <p:nvPr>
            <p:ph type="title"/>
          </p:nvPr>
        </p:nvSpPr>
        <p:spPr>
          <a:xfrm>
            <a:off x="609600" y="609600"/>
            <a:ext cx="6348413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3200"/>
              <a:t>Укажите отрицательное наречие</a:t>
            </a:r>
            <a:endParaRPr/>
          </a:p>
        </p:txBody>
      </p:sp>
      <p:sp>
        <p:nvSpPr>
          <p:cNvPr id="195" name="Google Shape;195;p8"/>
          <p:cNvSpPr txBox="1"/>
          <p:nvPr>
            <p:ph idx="1" type="body"/>
          </p:nvPr>
        </p:nvSpPr>
        <p:spPr>
          <a:xfrm>
            <a:off x="609600" y="2205038"/>
            <a:ext cx="6348413" cy="3879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14350" lvl="0" marL="514350" rtl="0" algn="l">
              <a:spcBef>
                <a:spcPts val="0"/>
              </a:spcBef>
              <a:spcAft>
                <a:spcPts val="0"/>
              </a:spcAft>
              <a:buSzPts val="1920"/>
              <a:buFont typeface="Century Gothic"/>
              <a:buAutoNum type="arabicPeriod"/>
            </a:pPr>
            <a:r>
              <a:rPr b="1" lang="ru-RU" sz="2400">
                <a:solidFill>
                  <a:schemeClr val="dk1"/>
                </a:solidFill>
              </a:rPr>
              <a:t>Сгоряча</a:t>
            </a:r>
            <a:endParaRPr/>
          </a:p>
          <a:p>
            <a:pPr indent="-514350" lvl="0" marL="514350" rtl="0" algn="l">
              <a:spcBef>
                <a:spcPts val="1000"/>
              </a:spcBef>
              <a:spcAft>
                <a:spcPts val="0"/>
              </a:spcAft>
              <a:buSzPts val="1920"/>
              <a:buFont typeface="Century Gothic"/>
              <a:buAutoNum type="arabicPeriod"/>
            </a:pPr>
            <a:r>
              <a:rPr b="1" lang="ru-RU" sz="2400">
                <a:solidFill>
                  <a:schemeClr val="dk1"/>
                </a:solidFill>
              </a:rPr>
              <a:t>Нигде</a:t>
            </a:r>
            <a:endParaRPr/>
          </a:p>
          <a:p>
            <a:pPr indent="-514350" lvl="0" marL="514350" rtl="0" algn="l">
              <a:spcBef>
                <a:spcPts val="1000"/>
              </a:spcBef>
              <a:spcAft>
                <a:spcPts val="0"/>
              </a:spcAft>
              <a:buSzPts val="1920"/>
              <a:buFont typeface="Century Gothic"/>
              <a:buAutoNum type="arabicPeriod"/>
            </a:pPr>
            <a:r>
              <a:rPr b="1" lang="ru-RU" sz="2400">
                <a:solidFill>
                  <a:schemeClr val="dk1"/>
                </a:solidFill>
              </a:rPr>
              <a:t>Кое-где</a:t>
            </a:r>
            <a:endParaRPr/>
          </a:p>
          <a:p>
            <a:pPr indent="-514350" lvl="0" marL="514350" rtl="0" algn="l">
              <a:spcBef>
                <a:spcPts val="1000"/>
              </a:spcBef>
              <a:spcAft>
                <a:spcPts val="0"/>
              </a:spcAft>
              <a:buSzPts val="1920"/>
              <a:buFont typeface="Century Gothic"/>
              <a:buAutoNum type="arabicPeriod"/>
            </a:pPr>
            <a:r>
              <a:rPr b="1" lang="ru-RU" sz="2400">
                <a:solidFill>
                  <a:schemeClr val="dk1"/>
                </a:solidFill>
              </a:rPr>
              <a:t>Туда</a:t>
            </a:r>
            <a:endParaRPr/>
          </a:p>
          <a:p>
            <a:pPr indent="-514350" lvl="0" marL="514350" rtl="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</a:pPr>
            <a:r>
              <a:t/>
            </a:r>
            <a:endParaRPr b="1" sz="2400">
              <a:solidFill>
                <a:schemeClr val="dk1"/>
              </a:solidFill>
            </a:endParaRPr>
          </a:p>
          <a:p>
            <a:pPr indent="-514350" lvl="0" marL="514350" rtl="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</a:pPr>
            <a:r>
              <a:t/>
            </a:r>
            <a:endParaRPr b="1" sz="2400">
              <a:solidFill>
                <a:schemeClr val="dk1"/>
              </a:solidFill>
            </a:endParaRPr>
          </a:p>
          <a:p>
            <a:pPr indent="-514350" lvl="0" marL="514350" rtl="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</a:pPr>
            <a:r>
              <a:t/>
            </a:r>
            <a:endParaRPr b="1" sz="2400">
              <a:solidFill>
                <a:schemeClr val="dk1"/>
              </a:solidFill>
            </a:endParaRPr>
          </a:p>
          <a:p>
            <a:pPr indent="-514350" lvl="0" marL="514350" rtl="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</a:pPr>
            <a:r>
              <a:t/>
            </a:r>
            <a:endParaRPr b="1" sz="2400">
              <a:solidFill>
                <a:schemeClr val="dk1"/>
              </a:solidFill>
            </a:endParaRPr>
          </a:p>
          <a:p>
            <a:pPr indent="-514350" lvl="0" marL="514350" rtl="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</a:pPr>
            <a:r>
              <a:t/>
            </a:r>
            <a:endParaRPr b="1" sz="24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9829706b27_0_45"/>
          <p:cNvSpPr txBox="1"/>
          <p:nvPr>
            <p:ph type="title"/>
          </p:nvPr>
        </p:nvSpPr>
        <p:spPr>
          <a:xfrm>
            <a:off x="609600" y="609600"/>
            <a:ext cx="6348300" cy="1320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g9829706b27_0_45"/>
          <p:cNvSpPr txBox="1"/>
          <p:nvPr>
            <p:ph idx="1" type="body"/>
          </p:nvPr>
        </p:nvSpPr>
        <p:spPr>
          <a:xfrm>
            <a:off x="609600" y="2160588"/>
            <a:ext cx="6348300" cy="3881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3" name="Google Shape;203;g9829706b27_0_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0" y="1162050"/>
            <a:ext cx="7620000" cy="4533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9832b9fe87_0_7"/>
          <p:cNvSpPr txBox="1"/>
          <p:nvPr>
            <p:ph type="title"/>
          </p:nvPr>
        </p:nvSpPr>
        <p:spPr>
          <a:xfrm>
            <a:off x="609600" y="609600"/>
            <a:ext cx="6348300" cy="1320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g9832b9fe87_0_7"/>
          <p:cNvSpPr txBox="1"/>
          <p:nvPr>
            <p:ph idx="1" type="body"/>
          </p:nvPr>
        </p:nvSpPr>
        <p:spPr>
          <a:xfrm>
            <a:off x="609600" y="2160588"/>
            <a:ext cx="6348300" cy="3881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11" name="Google Shape;211;g9832b9fe87_0_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5513" y="301075"/>
            <a:ext cx="8652974" cy="5356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9"/>
          <p:cNvSpPr txBox="1"/>
          <p:nvPr>
            <p:ph type="title"/>
          </p:nvPr>
        </p:nvSpPr>
        <p:spPr>
          <a:xfrm>
            <a:off x="609600" y="609600"/>
            <a:ext cx="6348413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>
                <a:solidFill>
                  <a:srgbClr val="70BD5B"/>
                </a:solidFill>
              </a:rPr>
              <a:t>Части речи имеют общие признаки</a:t>
            </a:r>
            <a:endParaRPr b="1">
              <a:solidFill>
                <a:srgbClr val="70BD5B"/>
              </a:solidFill>
            </a:endParaRPr>
          </a:p>
        </p:txBody>
      </p:sp>
      <p:sp>
        <p:nvSpPr>
          <p:cNvPr id="217" name="Google Shape;217;p9"/>
          <p:cNvSpPr txBox="1"/>
          <p:nvPr>
            <p:ph idx="1" type="body"/>
          </p:nvPr>
        </p:nvSpPr>
        <p:spPr>
          <a:xfrm>
            <a:off x="609600" y="2160588"/>
            <a:ext cx="6348413" cy="3881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14350" lvl="0" marL="514350" rtl="0" algn="l">
              <a:spcBef>
                <a:spcPts val="0"/>
              </a:spcBef>
              <a:spcAft>
                <a:spcPts val="0"/>
              </a:spcAft>
              <a:buSzPts val="2240"/>
              <a:buFont typeface="Verdana"/>
              <a:buAutoNum type="arabicPeriod"/>
            </a:pPr>
            <a:r>
              <a:rPr b="1" lang="ru-RU" sz="2800">
                <a:solidFill>
                  <a:schemeClr val="dk1"/>
                </a:solidFill>
              </a:rPr>
              <a:t>Семантические (общее грамматическое значение</a:t>
            </a:r>
            <a:endParaRPr/>
          </a:p>
          <a:p>
            <a:pPr indent="-514350" lvl="0" marL="514350" rtl="0" algn="l">
              <a:spcBef>
                <a:spcPts val="1000"/>
              </a:spcBef>
              <a:spcAft>
                <a:spcPts val="0"/>
              </a:spcAft>
              <a:buSzPts val="2240"/>
              <a:buFont typeface="Verdana"/>
              <a:buAutoNum type="arabicPeriod"/>
            </a:pPr>
            <a:r>
              <a:rPr b="1" lang="ru-RU" sz="2800">
                <a:solidFill>
                  <a:schemeClr val="dk1"/>
                </a:solidFill>
              </a:rPr>
              <a:t>Морфологические (набор признаков)</a:t>
            </a:r>
            <a:endParaRPr/>
          </a:p>
          <a:p>
            <a:pPr indent="-514350" lvl="0" marL="514350" rtl="0" algn="l">
              <a:spcBef>
                <a:spcPts val="1000"/>
              </a:spcBef>
              <a:spcAft>
                <a:spcPts val="0"/>
              </a:spcAft>
              <a:buSzPts val="2240"/>
              <a:buFont typeface="Verdana"/>
              <a:buAutoNum type="arabicPeriod"/>
            </a:pPr>
            <a:r>
              <a:rPr b="1" lang="ru-RU" sz="2800">
                <a:solidFill>
                  <a:schemeClr val="dk1"/>
                </a:solidFill>
              </a:rPr>
              <a:t>Синтаксические (функция в предложении)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9829706b27_0_52"/>
          <p:cNvSpPr txBox="1"/>
          <p:nvPr>
            <p:ph type="title"/>
          </p:nvPr>
        </p:nvSpPr>
        <p:spPr>
          <a:xfrm>
            <a:off x="609600" y="609600"/>
            <a:ext cx="6348300" cy="1320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g9829706b27_0_52"/>
          <p:cNvSpPr txBox="1"/>
          <p:nvPr>
            <p:ph idx="1" type="body"/>
          </p:nvPr>
        </p:nvSpPr>
        <p:spPr>
          <a:xfrm>
            <a:off x="609600" y="2160588"/>
            <a:ext cx="6348300" cy="3881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25" name="Google Shape;225;g9829706b27_0_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7050" y="677525"/>
            <a:ext cx="8774274" cy="4924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9832b9fe87_0_0"/>
          <p:cNvSpPr txBox="1"/>
          <p:nvPr>
            <p:ph type="title"/>
          </p:nvPr>
        </p:nvSpPr>
        <p:spPr>
          <a:xfrm>
            <a:off x="609600" y="609600"/>
            <a:ext cx="6348300" cy="1320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g9832b9fe87_0_0"/>
          <p:cNvSpPr txBox="1"/>
          <p:nvPr>
            <p:ph idx="1" type="body"/>
          </p:nvPr>
        </p:nvSpPr>
        <p:spPr>
          <a:xfrm>
            <a:off x="609600" y="2160588"/>
            <a:ext cx="6348300" cy="3881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33" name="Google Shape;233;g9832b9fe87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86974"/>
            <a:ext cx="9143998" cy="52840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4"/>
          <p:cNvSpPr txBox="1"/>
          <p:nvPr>
            <p:ph type="title"/>
          </p:nvPr>
        </p:nvSpPr>
        <p:spPr>
          <a:xfrm>
            <a:off x="609600" y="609600"/>
            <a:ext cx="6348413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800">
                <a:solidFill>
                  <a:srgbClr val="70BD5B"/>
                </a:solidFill>
              </a:rPr>
              <a:t>Спишите предложение, вставляя пропущенные буквы и знаки препинания</a:t>
            </a:r>
            <a:endParaRPr b="1" sz="2800">
              <a:solidFill>
                <a:srgbClr val="70BD5B"/>
              </a:solidFill>
            </a:endParaRPr>
          </a:p>
        </p:txBody>
      </p:sp>
      <p:sp>
        <p:nvSpPr>
          <p:cNvPr id="239" name="Google Shape;239;p14"/>
          <p:cNvSpPr txBox="1"/>
          <p:nvPr>
            <p:ph idx="1" type="body"/>
          </p:nvPr>
        </p:nvSpPr>
        <p:spPr>
          <a:xfrm>
            <a:off x="609600" y="2160588"/>
            <a:ext cx="6348413" cy="3881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431800" lvl="0" marL="0" rtl="0" algn="just">
              <a:spcBef>
                <a:spcPts val="0"/>
              </a:spcBef>
              <a:spcAft>
                <a:spcPts val="0"/>
              </a:spcAft>
              <a:buSzPts val="1920"/>
              <a:buFont typeface="Noto Sans Symbols"/>
              <a:buNone/>
            </a:pPr>
            <a:r>
              <a:rPr b="1" lang="ru-RU" sz="2400"/>
              <a:t>Когда увид…ла мать что уже сыны её сели на к…ней она кинулась к м…ньш…му у которого в чертах лица выр…жалось более какой (то) нежности она схватила его за стремя она пр…липла к седлу его и с отчаян…ем в глазах (не) выпускала из рук своих.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"/>
          <p:cNvSpPr txBox="1"/>
          <p:nvPr>
            <p:ph type="ctrTitle"/>
          </p:nvPr>
        </p:nvSpPr>
        <p:spPr>
          <a:xfrm>
            <a:off x="1130300" y="2405063"/>
            <a:ext cx="5827713" cy="16462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>
                <a:solidFill>
                  <a:schemeClr val="dk1"/>
                </a:solidFill>
              </a:rPr>
              <a:t>Повторим </a:t>
            </a:r>
            <a:endParaRPr/>
          </a:p>
        </p:txBody>
      </p:sp>
      <p:sp>
        <p:nvSpPr>
          <p:cNvPr id="118" name="Google Shape;118;p2"/>
          <p:cNvSpPr txBox="1"/>
          <p:nvPr>
            <p:ph idx="1" type="subTitle"/>
          </p:nvPr>
        </p:nvSpPr>
        <p:spPr>
          <a:xfrm>
            <a:off x="1510375" y="4051300"/>
            <a:ext cx="5827800" cy="10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rPr b="1" lang="ru-RU"/>
              <a:t>ЧАСТИ РЕЧИ</a:t>
            </a:r>
            <a:endParaRPr b="1"/>
          </a:p>
        </p:txBody>
      </p:sp>
      <p:sp>
        <p:nvSpPr>
          <p:cNvPr id="119" name="Google Shape;119;p2"/>
          <p:cNvSpPr txBox="1"/>
          <p:nvPr/>
        </p:nvSpPr>
        <p:spPr>
          <a:xfrm>
            <a:off x="5651650" y="4230475"/>
            <a:ext cx="314100" cy="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5"/>
          <p:cNvSpPr txBox="1"/>
          <p:nvPr>
            <p:ph type="title"/>
          </p:nvPr>
        </p:nvSpPr>
        <p:spPr>
          <a:xfrm>
            <a:off x="609600" y="609600"/>
            <a:ext cx="6348413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3240">
                <a:solidFill>
                  <a:srgbClr val="70BD5B"/>
                </a:solidFill>
              </a:rPr>
              <a:t>Заполните в тетради таблицу примерами из записанного предложения</a:t>
            </a:r>
            <a:endParaRPr b="1" sz="3240">
              <a:solidFill>
                <a:srgbClr val="70BD5B"/>
              </a:solidFill>
            </a:endParaRPr>
          </a:p>
        </p:txBody>
      </p:sp>
      <p:graphicFrame>
        <p:nvGraphicFramePr>
          <p:cNvPr id="245" name="Google Shape;245;p15"/>
          <p:cNvGraphicFramePr/>
          <p:nvPr/>
        </p:nvGraphicFramePr>
        <p:xfrm>
          <a:off x="609600" y="216058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{D1CF8E81-11F1-4060-B4F2-DF72A821A5E8}</a:tableStyleId>
              </a:tblPr>
              <a:tblGrid>
                <a:gridCol w="3174200"/>
                <a:gridCol w="3174200"/>
              </a:tblGrid>
              <a:tr h="7287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/>
                        <a:t>Самостоятельные (знаменательные)</a:t>
                      </a:r>
                      <a:endParaRPr sz="1800"/>
                    </a:p>
                  </a:txBody>
                  <a:tcPr marT="45725" marB="45725" marR="70925" marL="709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/>
                        <a:t>Служебные</a:t>
                      </a:r>
                      <a:endParaRPr sz="1800"/>
                    </a:p>
                  </a:txBody>
                  <a:tcPr marT="45725" marB="45725" marR="70925" marL="70925"/>
                </a:tc>
              </a:tr>
              <a:tr h="37416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70925" marL="709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70925" marL="70925"/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6"/>
          <p:cNvSpPr txBox="1"/>
          <p:nvPr>
            <p:ph type="title"/>
          </p:nvPr>
        </p:nvSpPr>
        <p:spPr>
          <a:xfrm>
            <a:off x="323850" y="549275"/>
            <a:ext cx="6346825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/>
              <a:t>Отличай союзы от</a:t>
            </a:r>
            <a:br>
              <a:rPr lang="ru-RU"/>
            </a:br>
            <a:r>
              <a:rPr b="1" lang="ru-RU"/>
              <a:t>других частей речи!</a:t>
            </a:r>
            <a:endParaRPr/>
          </a:p>
        </p:txBody>
      </p:sp>
      <p:sp>
        <p:nvSpPr>
          <p:cNvPr id="251" name="Google Shape;251;p16"/>
          <p:cNvSpPr txBox="1"/>
          <p:nvPr>
            <p:ph idx="1" type="body"/>
          </p:nvPr>
        </p:nvSpPr>
        <p:spPr>
          <a:xfrm>
            <a:off x="323850" y="2160588"/>
            <a:ext cx="3087688" cy="3881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920"/>
              <a:buFont typeface="Noto Sans Symbols"/>
              <a:buChar char="►"/>
            </a:pPr>
            <a:r>
              <a:rPr b="1" lang="ru-RU" sz="2400">
                <a:solidFill>
                  <a:srgbClr val="3F3F3F"/>
                </a:solidFill>
              </a:rPr>
              <a:t>Чтобы</a:t>
            </a:r>
            <a:r>
              <a:rPr lang="ru-RU" sz="2400">
                <a:solidFill>
                  <a:srgbClr val="3F3F3F"/>
                </a:solidFill>
              </a:rPr>
              <a:t> (союз)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920"/>
              <a:buFont typeface="Trebuchet MS"/>
              <a:buNone/>
            </a:pPr>
            <a:r>
              <a:rPr b="1" i="1" lang="ru-RU" sz="2400">
                <a:solidFill>
                  <a:srgbClr val="3F3F3F"/>
                </a:solidFill>
              </a:rPr>
              <a:t>Союз всегда пишется слитно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920"/>
              <a:buFont typeface="Trebuchet MS"/>
              <a:buNone/>
            </a:pPr>
            <a:r>
              <a:t/>
            </a:r>
            <a:endParaRPr i="1" sz="2400">
              <a:solidFill>
                <a:srgbClr val="3F3F3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920"/>
              <a:buFont typeface="Trebuchet MS"/>
              <a:buNone/>
            </a:pPr>
            <a:r>
              <a:rPr i="1" lang="ru-RU" sz="2400">
                <a:solidFill>
                  <a:srgbClr val="3F3F3F"/>
                </a:solidFill>
              </a:rPr>
              <a:t>Я хочу, </a:t>
            </a:r>
            <a:r>
              <a:rPr b="1" i="1" lang="ru-RU" sz="2400">
                <a:solidFill>
                  <a:srgbClr val="3F3F3F"/>
                </a:solidFill>
              </a:rPr>
              <a:t>чтобы</a:t>
            </a:r>
            <a:r>
              <a:rPr i="1" lang="ru-RU" sz="2400">
                <a:solidFill>
                  <a:srgbClr val="3F3F3F"/>
                </a:solidFill>
              </a:rPr>
              <a:t> ты дал мне совет.</a:t>
            </a:r>
            <a:endParaRPr/>
          </a:p>
          <a:p>
            <a:pPr indent="-220980" lvl="0" marL="342900" rtl="0" algn="l">
              <a:spcBef>
                <a:spcPts val="1000"/>
              </a:spcBef>
              <a:spcAft>
                <a:spcPts val="0"/>
              </a:spcAft>
              <a:buSzPts val="1920"/>
              <a:buFont typeface="Noto Sans Symbols"/>
              <a:buNone/>
            </a:pPr>
            <a:r>
              <a:t/>
            </a:r>
            <a:endParaRPr sz="2400">
              <a:solidFill>
                <a:srgbClr val="3F3F3F"/>
              </a:solidFill>
            </a:endParaRPr>
          </a:p>
        </p:txBody>
      </p:sp>
      <p:sp>
        <p:nvSpPr>
          <p:cNvPr id="252" name="Google Shape;252;p16"/>
          <p:cNvSpPr txBox="1"/>
          <p:nvPr>
            <p:ph idx="2" type="body"/>
          </p:nvPr>
        </p:nvSpPr>
        <p:spPr>
          <a:xfrm>
            <a:off x="3411538" y="2160588"/>
            <a:ext cx="4473575" cy="3881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920"/>
              <a:buFont typeface="Noto Sans Symbols"/>
              <a:buChar char="►"/>
            </a:pPr>
            <a:r>
              <a:rPr b="1" lang="ru-RU" sz="2400">
                <a:solidFill>
                  <a:srgbClr val="3F3F3F"/>
                </a:solidFill>
              </a:rPr>
              <a:t>Что бы </a:t>
            </a:r>
            <a:r>
              <a:rPr lang="ru-RU" sz="2400">
                <a:solidFill>
                  <a:srgbClr val="3F3F3F"/>
                </a:solidFill>
              </a:rPr>
              <a:t>(местоимение с частицей)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920"/>
              <a:buFont typeface="Trebuchet MS"/>
              <a:buNone/>
            </a:pPr>
            <a:r>
              <a:rPr b="1" i="1" lang="ru-RU" sz="2400">
                <a:solidFill>
                  <a:srgbClr val="3F3F3F"/>
                </a:solidFill>
              </a:rPr>
              <a:t>Всегда пишется раздельно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920"/>
              <a:buFont typeface="Trebuchet MS"/>
              <a:buNone/>
            </a:pPr>
            <a:r>
              <a:t/>
            </a:r>
            <a:endParaRPr b="1" i="1" sz="2400">
              <a:solidFill>
                <a:srgbClr val="3F3F3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920"/>
              <a:buFont typeface="Trebuchet MS"/>
              <a:buNone/>
            </a:pPr>
            <a:r>
              <a:rPr i="1" lang="ru-RU" sz="2400">
                <a:solidFill>
                  <a:srgbClr val="3F3F3F"/>
                </a:solidFill>
              </a:rPr>
              <a:t>Я спросил, </a:t>
            </a:r>
            <a:r>
              <a:rPr b="1" i="1" lang="ru-RU" sz="2400">
                <a:solidFill>
                  <a:srgbClr val="3F3F3F"/>
                </a:solidFill>
              </a:rPr>
              <a:t>что бы </a:t>
            </a:r>
            <a:r>
              <a:rPr i="1" lang="ru-RU" sz="2400">
                <a:solidFill>
                  <a:srgbClr val="3F3F3F"/>
                </a:solidFill>
              </a:rPr>
              <a:t>мне почитать об этом</a:t>
            </a:r>
            <a:endParaRPr sz="2400">
              <a:solidFill>
                <a:srgbClr val="3F3F3F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17"/>
          <p:cNvSpPr txBox="1"/>
          <p:nvPr>
            <p:ph idx="1" type="body"/>
          </p:nvPr>
        </p:nvSpPr>
        <p:spPr>
          <a:xfrm>
            <a:off x="395288" y="620713"/>
            <a:ext cx="3087687" cy="3881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776"/>
              <a:buFont typeface="Trebuchet MS"/>
              <a:buNone/>
            </a:pPr>
            <a:r>
              <a:rPr b="1" lang="ru-RU" sz="2220">
                <a:solidFill>
                  <a:srgbClr val="3F3F3F"/>
                </a:solidFill>
              </a:rPr>
              <a:t>Тоже, также (союзы)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776"/>
              <a:buFont typeface="Trebuchet MS"/>
              <a:buNone/>
            </a:pPr>
            <a:r>
              <a:t/>
            </a:r>
            <a:endParaRPr b="1" sz="2220">
              <a:solidFill>
                <a:srgbClr val="3F3F3F"/>
              </a:solidFill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776"/>
              <a:buFont typeface="Trebuchet MS"/>
              <a:buNone/>
            </a:pPr>
            <a:r>
              <a:rPr b="1" i="1" lang="ru-RU" sz="2220">
                <a:solidFill>
                  <a:srgbClr val="3F3F3F"/>
                </a:solidFill>
              </a:rPr>
              <a:t>ЖЕ в</a:t>
            </a:r>
            <a:r>
              <a:rPr b="1" lang="ru-RU" sz="2220">
                <a:solidFill>
                  <a:srgbClr val="3F3F3F"/>
                </a:solidFill>
              </a:rPr>
              <a:t> союзах нельзя опустить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776"/>
              <a:buFont typeface="Trebuchet MS"/>
              <a:buNone/>
            </a:pPr>
            <a:r>
              <a:t/>
            </a:r>
            <a:endParaRPr b="1" sz="2220">
              <a:solidFill>
                <a:srgbClr val="3F3F3F"/>
              </a:solidFill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776"/>
              <a:buFont typeface="Trebuchet MS"/>
              <a:buNone/>
            </a:pPr>
            <a:r>
              <a:rPr lang="ru-RU" sz="2220">
                <a:solidFill>
                  <a:srgbClr val="3F3F3F"/>
                </a:solidFill>
              </a:rPr>
              <a:t>Я </a:t>
            </a:r>
            <a:r>
              <a:rPr b="1" lang="ru-RU" sz="2220">
                <a:solidFill>
                  <a:srgbClr val="3F3F3F"/>
                </a:solidFill>
              </a:rPr>
              <a:t>тоже </a:t>
            </a:r>
            <a:r>
              <a:rPr lang="ru-RU" sz="2220">
                <a:solidFill>
                  <a:srgbClr val="3F3F3F"/>
                </a:solidFill>
              </a:rPr>
              <a:t>это прочитал</a:t>
            </a:r>
            <a:endParaRPr/>
          </a:p>
          <a:p>
            <a:pPr indent="-230123" lvl="0" marL="3429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776"/>
              <a:buFont typeface="Noto Sans Symbols"/>
              <a:buNone/>
            </a:pPr>
            <a:r>
              <a:t/>
            </a:r>
            <a:endParaRPr sz="2220">
              <a:solidFill>
                <a:srgbClr val="3F3F3F"/>
              </a:solidFill>
            </a:endParaRPr>
          </a:p>
        </p:txBody>
      </p:sp>
      <p:sp>
        <p:nvSpPr>
          <p:cNvPr id="258" name="Google Shape;258;p17"/>
          <p:cNvSpPr txBox="1"/>
          <p:nvPr>
            <p:ph idx="2" type="body"/>
          </p:nvPr>
        </p:nvSpPr>
        <p:spPr>
          <a:xfrm>
            <a:off x="3708400" y="622300"/>
            <a:ext cx="4105275" cy="3879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776"/>
              <a:buFont typeface="Trebuchet MS"/>
              <a:buNone/>
            </a:pPr>
            <a:r>
              <a:rPr b="1" lang="ru-RU" sz="2220"/>
              <a:t>То же ( местоимение с частицей)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776"/>
              <a:buFont typeface="Trebuchet MS"/>
              <a:buNone/>
            </a:pPr>
            <a:r>
              <a:rPr b="1" lang="ru-RU" sz="2220"/>
              <a:t>Так же (наречие с частицей)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776"/>
              <a:buFont typeface="Trebuchet MS"/>
              <a:buNone/>
            </a:pPr>
            <a:r>
              <a:rPr b="1" i="1" lang="ru-RU" sz="2220"/>
              <a:t>Же</a:t>
            </a:r>
            <a:r>
              <a:rPr b="1" lang="ru-RU" sz="2220"/>
              <a:t> можно опустить без изменения смысла предложения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776"/>
              <a:buFont typeface="Trebuchet MS"/>
              <a:buNone/>
            </a:pPr>
            <a:r>
              <a:rPr lang="ru-RU" sz="2220"/>
              <a:t>Во всем городе не было людей, настроенных (как?) </a:t>
            </a:r>
            <a:r>
              <a:rPr b="1" lang="ru-RU" sz="2220"/>
              <a:t>так же </a:t>
            </a:r>
            <a:r>
              <a:rPr lang="ru-RU" sz="2220"/>
              <a:t>спокойно и  </a:t>
            </a:r>
            <a:r>
              <a:rPr b="1" lang="ru-RU" sz="2220"/>
              <a:t>в то </a:t>
            </a:r>
            <a:r>
              <a:rPr lang="ru-RU" sz="2220"/>
              <a:t>(какое?) </a:t>
            </a:r>
            <a:r>
              <a:rPr b="1" lang="ru-RU" sz="2220"/>
              <a:t>же </a:t>
            </a:r>
            <a:r>
              <a:rPr lang="ru-RU" sz="2220"/>
              <a:t>время торжественно, как эти двое.</a:t>
            </a:r>
            <a:endParaRPr b="1" sz="222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8"/>
          <p:cNvSpPr txBox="1"/>
          <p:nvPr>
            <p:ph idx="1" type="body"/>
          </p:nvPr>
        </p:nvSpPr>
        <p:spPr>
          <a:xfrm>
            <a:off x="609600" y="1052513"/>
            <a:ext cx="3087688" cy="3881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920"/>
              <a:buFont typeface="Noto Sans Symbols"/>
              <a:buChar char="►"/>
            </a:pPr>
            <a:r>
              <a:rPr b="1" lang="ru-RU" sz="2400">
                <a:solidFill>
                  <a:srgbClr val="3F3F3F"/>
                </a:solidFill>
              </a:rPr>
              <a:t>Зато (союз)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920"/>
              <a:buFont typeface="Noto Sans Symbols"/>
              <a:buChar char="►"/>
            </a:pPr>
            <a:r>
              <a:rPr b="1" lang="ru-RU" sz="2400">
                <a:solidFill>
                  <a:srgbClr val="3F3F3F"/>
                </a:solidFill>
              </a:rPr>
              <a:t>Зато = но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</a:pPr>
            <a:r>
              <a:rPr lang="ru-RU" sz="2400">
                <a:solidFill>
                  <a:srgbClr val="3F3F3F"/>
                </a:solidFill>
              </a:rPr>
              <a:t>Встретиться  не удавалось</a:t>
            </a:r>
            <a:r>
              <a:rPr lang="ru-RU" sz="2400">
                <a:solidFill>
                  <a:schemeClr val="accent2"/>
                </a:solidFill>
              </a:rPr>
              <a:t>, </a:t>
            </a:r>
            <a:r>
              <a:rPr b="1" lang="ru-RU" sz="2400">
                <a:solidFill>
                  <a:schemeClr val="accent2"/>
                </a:solidFill>
              </a:rPr>
              <a:t>зато</a:t>
            </a:r>
            <a:r>
              <a:rPr lang="ru-RU" sz="2400">
                <a:solidFill>
                  <a:schemeClr val="accent2"/>
                </a:solidFill>
              </a:rPr>
              <a:t> </a:t>
            </a:r>
            <a:r>
              <a:rPr lang="ru-RU" sz="2400">
                <a:solidFill>
                  <a:srgbClr val="3F3F3F"/>
                </a:solidFill>
              </a:rPr>
              <a:t>письма писали часто</a:t>
            </a:r>
            <a:endParaRPr/>
          </a:p>
        </p:txBody>
      </p:sp>
      <p:sp>
        <p:nvSpPr>
          <p:cNvPr id="264" name="Google Shape;264;p18"/>
          <p:cNvSpPr txBox="1"/>
          <p:nvPr>
            <p:ph idx="2" type="body"/>
          </p:nvPr>
        </p:nvSpPr>
        <p:spPr>
          <a:xfrm>
            <a:off x="3868738" y="1052513"/>
            <a:ext cx="3089275" cy="3881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920"/>
              <a:buFont typeface="Noto Sans Symbols"/>
              <a:buChar char="►"/>
            </a:pPr>
            <a:r>
              <a:rPr b="1" lang="ru-RU" sz="2400">
                <a:solidFill>
                  <a:srgbClr val="3F3F3F"/>
                </a:solidFill>
              </a:rPr>
              <a:t>За то (местоимение с предлогом)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</a:pPr>
            <a:r>
              <a:rPr b="1" lang="ru-RU" sz="2400">
                <a:solidFill>
                  <a:srgbClr val="3F3F3F"/>
                </a:solidFill>
              </a:rPr>
              <a:t>Не берись (за что?) </a:t>
            </a:r>
            <a:r>
              <a:rPr b="1" lang="ru-RU" sz="2400">
                <a:solidFill>
                  <a:schemeClr val="accent2"/>
                </a:solidFill>
              </a:rPr>
              <a:t>за то, что тебе не по силам.</a:t>
            </a:r>
            <a:r>
              <a:rPr b="1" lang="ru-RU" sz="2400">
                <a:solidFill>
                  <a:schemeClr val="lt1"/>
                </a:solidFill>
              </a:rPr>
              <a:t>тебе не по силам</a:t>
            </a:r>
            <a:endParaRPr/>
          </a:p>
          <a:p>
            <a:pPr indent="-220980" lvl="0" marL="342900" rtl="0" algn="l">
              <a:spcBef>
                <a:spcPts val="1000"/>
              </a:spcBef>
              <a:spcAft>
                <a:spcPts val="0"/>
              </a:spcAft>
              <a:buSzPts val="1920"/>
              <a:buFont typeface="Noto Sans Symbols"/>
              <a:buNone/>
            </a:pPr>
            <a:r>
              <a:t/>
            </a:r>
            <a:endParaRPr sz="2400">
              <a:solidFill>
                <a:srgbClr val="3F3F3F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19"/>
          <p:cNvSpPr txBox="1"/>
          <p:nvPr>
            <p:ph idx="1" type="body"/>
          </p:nvPr>
        </p:nvSpPr>
        <p:spPr>
          <a:xfrm>
            <a:off x="609600" y="1204913"/>
            <a:ext cx="3087688" cy="3879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920"/>
              <a:buFont typeface="Noto Sans Symbols"/>
              <a:buChar char="►"/>
            </a:pPr>
            <a:r>
              <a:rPr lang="ru-RU" sz="2400">
                <a:solidFill>
                  <a:srgbClr val="3F3F3F"/>
                </a:solidFill>
              </a:rPr>
              <a:t>Потому, оттого (союз)</a:t>
            </a:r>
            <a:endParaRPr/>
          </a:p>
          <a:p>
            <a:pPr indent="-220980" lvl="0" marL="342900" rtl="0" algn="l">
              <a:spcBef>
                <a:spcPts val="1000"/>
              </a:spcBef>
              <a:spcAft>
                <a:spcPts val="0"/>
              </a:spcAft>
              <a:buSzPts val="1920"/>
              <a:buFont typeface="Noto Sans Symbols"/>
              <a:buNone/>
            </a:pPr>
            <a:r>
              <a:t/>
            </a:r>
            <a:endParaRPr sz="2400">
              <a:solidFill>
                <a:srgbClr val="3F3F3F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</a:pPr>
            <a:r>
              <a:rPr lang="ru-RU" sz="2400">
                <a:solidFill>
                  <a:srgbClr val="3F3F3F"/>
                </a:solidFill>
              </a:rPr>
              <a:t>Мне грустно</a:t>
            </a:r>
            <a:r>
              <a:rPr b="1" lang="ru-RU" sz="2400">
                <a:solidFill>
                  <a:srgbClr val="3F3F3F"/>
                </a:solidFill>
              </a:rPr>
              <a:t>, потому </a:t>
            </a:r>
            <a:r>
              <a:rPr lang="ru-RU" sz="2400">
                <a:solidFill>
                  <a:srgbClr val="3F3F3F"/>
                </a:solidFill>
              </a:rPr>
              <a:t>что весело тебе.</a:t>
            </a:r>
            <a:endParaRPr/>
          </a:p>
          <a:p>
            <a:pPr indent="-220980" lvl="0" marL="342900" rtl="0" algn="l">
              <a:spcBef>
                <a:spcPts val="1000"/>
              </a:spcBef>
              <a:spcAft>
                <a:spcPts val="0"/>
              </a:spcAft>
              <a:buSzPts val="1920"/>
              <a:buFont typeface="Noto Sans Symbols"/>
              <a:buNone/>
            </a:pPr>
            <a:r>
              <a:t/>
            </a:r>
            <a:endParaRPr sz="2400">
              <a:solidFill>
                <a:srgbClr val="3F3F3F"/>
              </a:solidFill>
            </a:endParaRPr>
          </a:p>
        </p:txBody>
      </p:sp>
      <p:sp>
        <p:nvSpPr>
          <p:cNvPr id="270" name="Google Shape;270;p19"/>
          <p:cNvSpPr txBox="1"/>
          <p:nvPr>
            <p:ph idx="2" type="body"/>
          </p:nvPr>
        </p:nvSpPr>
        <p:spPr>
          <a:xfrm>
            <a:off x="3868738" y="1204913"/>
            <a:ext cx="3089275" cy="3879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920"/>
              <a:buFont typeface="Noto Sans Symbols"/>
              <a:buChar char="►"/>
            </a:pPr>
            <a:r>
              <a:rPr lang="ru-RU" sz="2400">
                <a:solidFill>
                  <a:srgbClr val="3F3F3F"/>
                </a:solidFill>
              </a:rPr>
              <a:t>По тому, от того (местоимение с предлогом)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</a:pPr>
            <a:r>
              <a:rPr lang="ru-RU" sz="2400">
                <a:solidFill>
                  <a:srgbClr val="3F3F3F"/>
                </a:solidFill>
              </a:rPr>
              <a:t>Вы не должны судить меня </a:t>
            </a:r>
            <a:r>
              <a:rPr b="1" lang="ru-RU" sz="2400">
                <a:solidFill>
                  <a:srgbClr val="3F3F3F"/>
                </a:solidFill>
              </a:rPr>
              <a:t>по тому</a:t>
            </a:r>
            <a:r>
              <a:rPr lang="ru-RU" sz="2400">
                <a:solidFill>
                  <a:srgbClr val="3F3F3F"/>
                </a:solidFill>
              </a:rPr>
              <a:t>, что я делаю.</a:t>
            </a:r>
            <a:endParaRPr/>
          </a:p>
          <a:p>
            <a:pPr indent="-220980" lvl="0" marL="342900" rtl="0" algn="l">
              <a:spcBef>
                <a:spcPts val="1000"/>
              </a:spcBef>
              <a:spcAft>
                <a:spcPts val="0"/>
              </a:spcAft>
              <a:buSzPts val="1920"/>
              <a:buFont typeface="Noto Sans Symbols"/>
              <a:buNone/>
            </a:pPr>
            <a:r>
              <a:t/>
            </a:r>
            <a:endParaRPr sz="2400">
              <a:solidFill>
                <a:srgbClr val="3F3F3F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20"/>
          <p:cNvSpPr txBox="1"/>
          <p:nvPr>
            <p:ph type="title"/>
          </p:nvPr>
        </p:nvSpPr>
        <p:spPr>
          <a:xfrm>
            <a:off x="609600" y="609600"/>
            <a:ext cx="6348413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>
                <a:solidFill>
                  <a:srgbClr val="FF0000"/>
                </a:solidFill>
              </a:rPr>
              <a:t>Различай предлоги и омонимичные части речи</a:t>
            </a:r>
            <a:endParaRPr/>
          </a:p>
        </p:txBody>
      </p:sp>
      <p:sp>
        <p:nvSpPr>
          <p:cNvPr id="276" name="Google Shape;276;p20"/>
          <p:cNvSpPr txBox="1"/>
          <p:nvPr>
            <p:ph idx="1" type="body"/>
          </p:nvPr>
        </p:nvSpPr>
        <p:spPr>
          <a:xfrm>
            <a:off x="692150" y="1900238"/>
            <a:ext cx="3090863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rPr lang="ru-RU" sz="2800"/>
              <a:t>предлоги</a:t>
            </a:r>
            <a:endParaRPr/>
          </a:p>
        </p:txBody>
      </p:sp>
      <p:sp>
        <p:nvSpPr>
          <p:cNvPr id="277" name="Google Shape;277;p20"/>
          <p:cNvSpPr txBox="1"/>
          <p:nvPr>
            <p:ph idx="2" type="body"/>
          </p:nvPr>
        </p:nvSpPr>
        <p:spPr>
          <a:xfrm>
            <a:off x="609600" y="2736850"/>
            <a:ext cx="3090863" cy="33051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920"/>
              <a:buChar char="●"/>
            </a:pPr>
            <a:r>
              <a:rPr b="1" lang="ru-RU" sz="2400"/>
              <a:t>В течение  (в продолжение) </a:t>
            </a:r>
            <a:r>
              <a:rPr lang="ru-RU" sz="2400"/>
              <a:t>всего года он усердно занимался.</a:t>
            </a:r>
            <a:endParaRPr/>
          </a:p>
          <a:p>
            <a:pPr indent="-220980" lvl="0" marL="342900" rtl="0" algn="l">
              <a:spcBef>
                <a:spcPts val="100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 sz="2400"/>
          </a:p>
        </p:txBody>
      </p:sp>
      <p:sp>
        <p:nvSpPr>
          <p:cNvPr id="278" name="Google Shape;278;p20"/>
          <p:cNvSpPr txBox="1"/>
          <p:nvPr>
            <p:ph idx="3" type="body"/>
          </p:nvPr>
        </p:nvSpPr>
        <p:spPr>
          <a:xfrm>
            <a:off x="3867150" y="1936750"/>
            <a:ext cx="3513138" cy="5762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rPr lang="ru-RU" sz="2800"/>
              <a:t>существительные</a:t>
            </a:r>
            <a:endParaRPr/>
          </a:p>
        </p:txBody>
      </p:sp>
      <p:sp>
        <p:nvSpPr>
          <p:cNvPr id="279" name="Google Shape;279;p20"/>
          <p:cNvSpPr txBox="1"/>
          <p:nvPr>
            <p:ph idx="4" type="body"/>
          </p:nvPr>
        </p:nvSpPr>
        <p:spPr>
          <a:xfrm>
            <a:off x="3867150" y="2736850"/>
            <a:ext cx="3090863" cy="33051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920"/>
              <a:buChar char="●"/>
            </a:pPr>
            <a:r>
              <a:rPr b="1" lang="ru-RU" sz="2400"/>
              <a:t>В течении </a:t>
            </a:r>
            <a:r>
              <a:rPr lang="ru-RU" sz="2400"/>
              <a:t>реки много поворотов.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21"/>
          <p:cNvSpPr txBox="1"/>
          <p:nvPr>
            <p:ph idx="2" type="body"/>
          </p:nvPr>
        </p:nvSpPr>
        <p:spPr>
          <a:xfrm>
            <a:off x="468313" y="1484313"/>
            <a:ext cx="3089275" cy="33051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920"/>
              <a:buChar char="●"/>
            </a:pPr>
            <a:r>
              <a:rPr b="1" lang="ru-RU" sz="2400"/>
              <a:t>В заключение </a:t>
            </a:r>
            <a:r>
              <a:rPr lang="ru-RU" sz="2400"/>
              <a:t>(= под конец) статьи были подведены итоги.</a:t>
            </a:r>
            <a:endParaRPr/>
          </a:p>
          <a:p>
            <a:pPr indent="-220980" lvl="0" marL="342900" rtl="0" algn="l">
              <a:spcBef>
                <a:spcPts val="100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 sz="2400"/>
          </a:p>
        </p:txBody>
      </p:sp>
      <p:sp>
        <p:nvSpPr>
          <p:cNvPr id="285" name="Google Shape;285;p21"/>
          <p:cNvSpPr txBox="1"/>
          <p:nvPr>
            <p:ph idx="4" type="body"/>
          </p:nvPr>
        </p:nvSpPr>
        <p:spPr>
          <a:xfrm>
            <a:off x="3724275" y="1484313"/>
            <a:ext cx="3090863" cy="33051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920"/>
              <a:buChar char="●"/>
            </a:pPr>
            <a:r>
              <a:rPr lang="ru-RU" sz="2400"/>
              <a:t>Декабристы находились </a:t>
            </a:r>
            <a:r>
              <a:rPr b="1" lang="ru-RU" sz="2400"/>
              <a:t>в заключении </a:t>
            </a:r>
            <a:r>
              <a:rPr lang="ru-RU" sz="2400"/>
              <a:t>в Петропавловской крепости.</a:t>
            </a:r>
            <a:endParaRPr/>
          </a:p>
          <a:p>
            <a:pPr indent="-220980" lvl="0" marL="342900" rtl="0" algn="l">
              <a:spcBef>
                <a:spcPts val="100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 sz="2400"/>
          </a:p>
        </p:txBody>
      </p:sp>
      <p:sp>
        <p:nvSpPr>
          <p:cNvPr id="286" name="Google Shape;286;p21"/>
          <p:cNvSpPr txBox="1"/>
          <p:nvPr/>
        </p:nvSpPr>
        <p:spPr>
          <a:xfrm>
            <a:off x="609600" y="3694113"/>
            <a:ext cx="3090863" cy="1390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Noto Sans Symbols"/>
              <a:buChar char="►"/>
            </a:pPr>
            <a:r>
              <a:rPr b="1" i="0" lang="ru-RU" sz="24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Вследствие </a:t>
            </a:r>
            <a:r>
              <a:rPr b="0" i="0" lang="ru-RU" sz="24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(= ввиду) засухи река обмелела.</a:t>
            </a:r>
            <a:endParaRPr/>
          </a:p>
        </p:txBody>
      </p:sp>
      <p:sp>
        <p:nvSpPr>
          <p:cNvPr id="287" name="Google Shape;287;p21"/>
          <p:cNvSpPr txBox="1"/>
          <p:nvPr/>
        </p:nvSpPr>
        <p:spPr>
          <a:xfrm>
            <a:off x="3867150" y="3694113"/>
            <a:ext cx="3090863" cy="1390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Noto Sans Symbols"/>
              <a:buChar char="►"/>
            </a:pPr>
            <a:r>
              <a:rPr b="1" i="0" lang="ru-RU" sz="24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В следствие </a:t>
            </a:r>
            <a:r>
              <a:rPr b="0" i="0" lang="ru-RU" sz="24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по делу о хищении вкралась ошибка.</a:t>
            </a:r>
            <a:endParaRPr/>
          </a:p>
          <a:p>
            <a:pPr indent="-220980" lvl="0" marL="3429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rgbClr val="40404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22"/>
          <p:cNvSpPr txBox="1"/>
          <p:nvPr>
            <p:ph idx="1" type="body"/>
          </p:nvPr>
        </p:nvSpPr>
        <p:spPr>
          <a:xfrm>
            <a:off x="539750" y="981075"/>
            <a:ext cx="3090863" cy="5762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560"/>
              <a:buNone/>
            </a:pPr>
            <a:r>
              <a:rPr lang="ru-RU" sz="3200"/>
              <a:t> предлоги</a:t>
            </a:r>
            <a:endParaRPr/>
          </a:p>
        </p:txBody>
      </p:sp>
      <p:sp>
        <p:nvSpPr>
          <p:cNvPr id="293" name="Google Shape;293;p22"/>
          <p:cNvSpPr txBox="1"/>
          <p:nvPr>
            <p:ph idx="2" type="body"/>
          </p:nvPr>
        </p:nvSpPr>
        <p:spPr>
          <a:xfrm>
            <a:off x="539750" y="1557338"/>
            <a:ext cx="3090863" cy="33035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920"/>
              <a:buFont typeface="Noto Sans Symbols"/>
              <a:buChar char="►"/>
            </a:pPr>
            <a:r>
              <a:rPr b="1" lang="ru-RU" sz="2400">
                <a:solidFill>
                  <a:srgbClr val="3F3F3F"/>
                </a:solidFill>
              </a:rPr>
              <a:t> Несмотря (на)</a:t>
            </a:r>
            <a:endParaRPr sz="2400">
              <a:solidFill>
                <a:srgbClr val="3F3F3F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</a:pPr>
            <a:r>
              <a:rPr lang="ru-RU" sz="2400">
                <a:solidFill>
                  <a:srgbClr val="3F3F3F"/>
                </a:solidFill>
              </a:rPr>
              <a:t>Пошли в поход, </a:t>
            </a:r>
            <a:r>
              <a:rPr b="1" lang="ru-RU" sz="2400">
                <a:solidFill>
                  <a:srgbClr val="3F3F3F"/>
                </a:solidFill>
              </a:rPr>
              <a:t>несмотря</a:t>
            </a:r>
            <a:r>
              <a:rPr lang="ru-RU" sz="2400">
                <a:solidFill>
                  <a:srgbClr val="3F3F3F"/>
                </a:solidFill>
              </a:rPr>
              <a:t> на непогоду</a:t>
            </a:r>
            <a:endParaRPr/>
          </a:p>
        </p:txBody>
      </p:sp>
      <p:sp>
        <p:nvSpPr>
          <p:cNvPr id="294" name="Google Shape;294;p22"/>
          <p:cNvSpPr txBox="1"/>
          <p:nvPr>
            <p:ph idx="3" type="body"/>
          </p:nvPr>
        </p:nvSpPr>
        <p:spPr>
          <a:xfrm>
            <a:off x="3797300" y="981075"/>
            <a:ext cx="3089275" cy="5762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560"/>
              <a:buNone/>
            </a:pPr>
            <a:r>
              <a:rPr lang="ru-RU" sz="3200"/>
              <a:t>деепричастия</a:t>
            </a:r>
            <a:endParaRPr/>
          </a:p>
        </p:txBody>
      </p:sp>
      <p:sp>
        <p:nvSpPr>
          <p:cNvPr id="295" name="Google Shape;295;p22"/>
          <p:cNvSpPr txBox="1"/>
          <p:nvPr>
            <p:ph idx="4" type="body"/>
          </p:nvPr>
        </p:nvSpPr>
        <p:spPr>
          <a:xfrm>
            <a:off x="3797300" y="1557338"/>
            <a:ext cx="3089275" cy="33035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920"/>
              <a:buFont typeface="Noto Sans Symbols"/>
              <a:buChar char="►"/>
            </a:pPr>
            <a:r>
              <a:rPr b="1" lang="ru-RU" sz="2400">
                <a:solidFill>
                  <a:srgbClr val="3F3F3F"/>
                </a:solidFill>
              </a:rPr>
              <a:t>Не смотря</a:t>
            </a:r>
            <a:endParaRPr sz="2400">
              <a:solidFill>
                <a:srgbClr val="3F3F3F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</a:pPr>
            <a:r>
              <a:rPr lang="ru-RU" sz="2400">
                <a:solidFill>
                  <a:srgbClr val="3F3F3F"/>
                </a:solidFill>
              </a:rPr>
              <a:t>Шел,</a:t>
            </a:r>
            <a:r>
              <a:rPr b="1" lang="ru-RU" sz="2400">
                <a:solidFill>
                  <a:srgbClr val="3F3F3F"/>
                </a:solidFill>
              </a:rPr>
              <a:t> не смотря </a:t>
            </a:r>
            <a:r>
              <a:rPr lang="ru-RU" sz="2400">
                <a:solidFill>
                  <a:srgbClr val="3F3F3F"/>
                </a:solidFill>
              </a:rPr>
              <a:t>себе под ноги</a:t>
            </a:r>
            <a:endParaRPr/>
          </a:p>
          <a:p>
            <a:pPr indent="-220980" lvl="0" marL="342900" rtl="0" algn="l">
              <a:spcBef>
                <a:spcPts val="1000"/>
              </a:spcBef>
              <a:spcAft>
                <a:spcPts val="0"/>
              </a:spcAft>
              <a:buSzPts val="1920"/>
              <a:buFont typeface="Noto Sans Symbols"/>
              <a:buNone/>
            </a:pPr>
            <a:r>
              <a:t/>
            </a:r>
            <a:endParaRPr sz="2400">
              <a:solidFill>
                <a:srgbClr val="3F3F3F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23"/>
          <p:cNvSpPr/>
          <p:nvPr/>
        </p:nvSpPr>
        <p:spPr>
          <a:xfrm>
            <a:off x="-14288" y="2133600"/>
            <a:ext cx="7446963" cy="25860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Noto Sans Symbols"/>
              <a:buNone/>
            </a:pPr>
            <a:r>
              <a:rPr b="1" i="0" lang="ru-RU" sz="5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Выполните практические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Noto Sans Symbols"/>
              <a:buNone/>
            </a:pPr>
            <a:r>
              <a:rPr b="1" i="0" lang="ru-RU" sz="5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задания</a:t>
            </a:r>
            <a:endParaRPr b="0" i="0" sz="5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4"/>
          <p:cNvSpPr txBox="1"/>
          <p:nvPr>
            <p:ph type="title"/>
          </p:nvPr>
        </p:nvSpPr>
        <p:spPr>
          <a:xfrm>
            <a:off x="609600" y="188913"/>
            <a:ext cx="677068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/>
              <a:t>Задание № 1</a:t>
            </a:r>
            <a:br>
              <a:rPr lang="ru-RU" sz="3200"/>
            </a:br>
            <a:r>
              <a:rPr lang="ru-RU" sz="3200"/>
              <a:t>Распределите на две группы</a:t>
            </a:r>
            <a:br>
              <a:rPr lang="ru-RU" sz="3200"/>
            </a:br>
            <a:endParaRPr sz="3200"/>
          </a:p>
        </p:txBody>
      </p:sp>
      <p:sp>
        <p:nvSpPr>
          <p:cNvPr id="306" name="Google Shape;306;p24"/>
          <p:cNvSpPr txBox="1"/>
          <p:nvPr>
            <p:ph idx="1" type="body"/>
          </p:nvPr>
        </p:nvSpPr>
        <p:spPr>
          <a:xfrm>
            <a:off x="609600" y="1270000"/>
            <a:ext cx="7058025" cy="38814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240"/>
              <a:buFont typeface="Trebuchet MS"/>
              <a:buNone/>
            </a:pPr>
            <a:r>
              <a:rPr lang="ru-RU" sz="2800">
                <a:solidFill>
                  <a:srgbClr val="3F3F3F"/>
                </a:solidFill>
              </a:rPr>
              <a:t>Костюм сшит впору, в пору тяжких испытаний, готовить подарок втайне, в тайне необходимо разобраться, подниматься ввысь, в высь поднебесную, разговоры насчет земли, положить деньги на счет, в течение шести лет, в течении реки, в продолжение месяца, в продолжении повести, вследствие холодов, в следствии по делу, идти навстречу ветру, идти на встречу с писателем.</a:t>
            </a:r>
            <a:endParaRPr/>
          </a:p>
          <a:p>
            <a:pPr indent="-200660" lvl="0" marL="342900" rtl="0" algn="l">
              <a:spcBef>
                <a:spcPts val="1000"/>
              </a:spcBef>
              <a:spcAft>
                <a:spcPts val="0"/>
              </a:spcAft>
              <a:buSzPts val="2240"/>
              <a:buFont typeface="Noto Sans Symbols"/>
              <a:buNone/>
            </a:pPr>
            <a:r>
              <a:t/>
            </a:r>
            <a:endParaRPr sz="2800">
              <a:solidFill>
                <a:srgbClr val="3F3F3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3"/>
          <p:cNvSpPr txBox="1"/>
          <p:nvPr>
            <p:ph type="title"/>
          </p:nvPr>
        </p:nvSpPr>
        <p:spPr>
          <a:xfrm>
            <a:off x="609600" y="609600"/>
            <a:ext cx="6348413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880"/>
              <a:t>Укажите имена существительные общего рода</a:t>
            </a:r>
            <a:endParaRPr/>
          </a:p>
        </p:txBody>
      </p:sp>
      <p:sp>
        <p:nvSpPr>
          <p:cNvPr id="125" name="Google Shape;125;p3"/>
          <p:cNvSpPr txBox="1"/>
          <p:nvPr>
            <p:ph idx="1" type="body"/>
          </p:nvPr>
        </p:nvSpPr>
        <p:spPr>
          <a:xfrm>
            <a:off x="609600" y="2160588"/>
            <a:ext cx="6348413" cy="3881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14350" lvl="0" marL="514350" rtl="0" algn="l">
              <a:spcBef>
                <a:spcPts val="0"/>
              </a:spcBef>
              <a:spcAft>
                <a:spcPts val="0"/>
              </a:spcAft>
              <a:buSzPts val="1920"/>
              <a:buFont typeface="Century Gothic"/>
              <a:buAutoNum type="arabicPeriod"/>
            </a:pPr>
            <a:r>
              <a:rPr b="1" lang="ru-RU" sz="2400">
                <a:solidFill>
                  <a:schemeClr val="dk1"/>
                </a:solidFill>
              </a:rPr>
              <a:t>Вестибюль</a:t>
            </a:r>
            <a:endParaRPr/>
          </a:p>
          <a:p>
            <a:pPr indent="-514350" lvl="0" marL="514350" rtl="0" algn="l">
              <a:spcBef>
                <a:spcPts val="1000"/>
              </a:spcBef>
              <a:spcAft>
                <a:spcPts val="0"/>
              </a:spcAft>
              <a:buSzPts val="1920"/>
              <a:buFont typeface="Century Gothic"/>
              <a:buAutoNum type="arabicPeriod"/>
            </a:pPr>
            <a:r>
              <a:rPr b="1" lang="ru-RU" sz="2400">
                <a:solidFill>
                  <a:schemeClr val="dk1"/>
                </a:solidFill>
              </a:rPr>
              <a:t>Регби</a:t>
            </a:r>
            <a:endParaRPr/>
          </a:p>
          <a:p>
            <a:pPr indent="-514350" lvl="0" marL="514350" rtl="0" algn="l">
              <a:spcBef>
                <a:spcPts val="1000"/>
              </a:spcBef>
              <a:spcAft>
                <a:spcPts val="0"/>
              </a:spcAft>
              <a:buSzPts val="1920"/>
              <a:buFont typeface="Century Gothic"/>
              <a:buAutoNum type="arabicPeriod"/>
            </a:pPr>
            <a:r>
              <a:rPr b="1" lang="ru-RU" sz="2400">
                <a:solidFill>
                  <a:schemeClr val="dk1"/>
                </a:solidFill>
              </a:rPr>
              <a:t>Молодёжь</a:t>
            </a:r>
            <a:endParaRPr/>
          </a:p>
          <a:p>
            <a:pPr indent="-514350" lvl="0" marL="514350" rtl="0" algn="l">
              <a:spcBef>
                <a:spcPts val="1000"/>
              </a:spcBef>
              <a:spcAft>
                <a:spcPts val="0"/>
              </a:spcAft>
              <a:buSzPts val="1920"/>
              <a:buFont typeface="Century Gothic"/>
              <a:buAutoNum type="arabicPeriod"/>
            </a:pPr>
            <a:r>
              <a:rPr b="1" lang="ru-RU" sz="2400">
                <a:solidFill>
                  <a:schemeClr val="dk1"/>
                </a:solidFill>
              </a:rPr>
              <a:t>Выскочка</a:t>
            </a:r>
            <a:endParaRPr/>
          </a:p>
          <a:p>
            <a:pPr indent="-514350" lvl="0" marL="514350" rtl="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</a:pPr>
            <a:r>
              <a:t/>
            </a:r>
            <a:endParaRPr b="1" sz="24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25"/>
          <p:cNvSpPr txBox="1"/>
          <p:nvPr>
            <p:ph idx="1" type="body"/>
          </p:nvPr>
        </p:nvSpPr>
        <p:spPr>
          <a:xfrm>
            <a:off x="468313" y="620713"/>
            <a:ext cx="6346825" cy="3881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2240"/>
              <a:buFont typeface="Noto Sans Symbols"/>
              <a:buChar char="►"/>
            </a:pPr>
            <a:r>
              <a:rPr b="1" lang="ru-RU" sz="2800">
                <a:solidFill>
                  <a:srgbClr val="3F3F3F"/>
                </a:solidFill>
              </a:rPr>
              <a:t>Задание №2 </a:t>
            </a:r>
            <a:endParaRPr/>
          </a:p>
          <a:p>
            <a:pPr indent="-200660" lvl="0" marL="342900" rtl="0" algn="l">
              <a:spcBef>
                <a:spcPts val="1000"/>
              </a:spcBef>
              <a:spcAft>
                <a:spcPts val="0"/>
              </a:spcAft>
              <a:buSzPts val="2240"/>
              <a:buFont typeface="Noto Sans Symbols"/>
              <a:buNone/>
            </a:pPr>
            <a:r>
              <a:t/>
            </a:r>
            <a:endParaRPr b="1" sz="2800">
              <a:solidFill>
                <a:srgbClr val="3F3F3F"/>
              </a:solidFill>
            </a:endParaRPr>
          </a:p>
          <a:p>
            <a:pPr indent="0" lvl="0" marL="0" rtl="0" algn="just">
              <a:spcBef>
                <a:spcPts val="1000"/>
              </a:spcBef>
              <a:spcAft>
                <a:spcPts val="0"/>
              </a:spcAft>
              <a:buSzPts val="2240"/>
              <a:buFont typeface="Noto Sans Symbols"/>
              <a:buNone/>
            </a:pPr>
            <a:r>
              <a:rPr lang="ru-RU" sz="2800">
                <a:solidFill>
                  <a:srgbClr val="3F3F3F"/>
                </a:solidFill>
              </a:rPr>
              <a:t>	Составить предложения с союзами </a:t>
            </a:r>
            <a:r>
              <a:rPr i="1" lang="ru-RU" sz="2800">
                <a:solidFill>
                  <a:schemeClr val="accent1"/>
                </a:solidFill>
              </a:rPr>
              <a:t>тоже, чтобы, притом</a:t>
            </a:r>
            <a:r>
              <a:rPr lang="ru-RU" sz="2800">
                <a:solidFill>
                  <a:srgbClr val="3F3F3F"/>
                </a:solidFill>
              </a:rPr>
              <a:t> и омонимичными словами </a:t>
            </a:r>
            <a:r>
              <a:rPr i="1" lang="ru-RU" sz="2800">
                <a:solidFill>
                  <a:schemeClr val="accent1"/>
                </a:solidFill>
              </a:rPr>
              <a:t>то же, что бы, при том.</a:t>
            </a:r>
            <a:endParaRPr/>
          </a:p>
          <a:p>
            <a:pPr indent="-200660" lvl="0" marL="342900" rtl="0" algn="l">
              <a:spcBef>
                <a:spcPts val="1000"/>
              </a:spcBef>
              <a:spcAft>
                <a:spcPts val="0"/>
              </a:spcAft>
              <a:buSzPts val="2240"/>
              <a:buFont typeface="Noto Sans Symbols"/>
              <a:buNone/>
            </a:pPr>
            <a:r>
              <a:t/>
            </a:r>
            <a:endParaRPr sz="2800">
              <a:solidFill>
                <a:srgbClr val="3F3F3F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26"/>
          <p:cNvSpPr txBox="1"/>
          <p:nvPr>
            <p:ph type="title"/>
          </p:nvPr>
        </p:nvSpPr>
        <p:spPr>
          <a:xfrm>
            <a:off x="250825" y="0"/>
            <a:ext cx="6348413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Задание №3</a:t>
            </a:r>
            <a:br>
              <a:rPr lang="ru-RU"/>
            </a:br>
            <a:r>
              <a:rPr lang="ru-RU"/>
              <a:t>Решите тест ЕГЭ</a:t>
            </a:r>
            <a:endParaRPr/>
          </a:p>
        </p:txBody>
      </p:sp>
      <p:sp>
        <p:nvSpPr>
          <p:cNvPr id="317" name="Google Shape;317;p26"/>
          <p:cNvSpPr txBox="1"/>
          <p:nvPr>
            <p:ph idx="1" type="body"/>
          </p:nvPr>
        </p:nvSpPr>
        <p:spPr>
          <a:xfrm>
            <a:off x="233363" y="1125538"/>
            <a:ext cx="8424862" cy="53482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920"/>
              <a:buChar char="●"/>
            </a:pPr>
            <a:r>
              <a:rPr b="1" lang="ru-RU" sz="2400"/>
              <a:t>1. В каком предложении оба выделенных слова пишутся слитно?</a:t>
            </a:r>
            <a:endParaRPr sz="2400"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920"/>
              <a:buChar char="●"/>
            </a:pPr>
            <a:r>
              <a:rPr lang="ru-RU" sz="2400"/>
              <a:t>1) (ЗА)ЧАСТУЮ мы даже не представляем, (НА)СКОЛЬКО человеку важно понять, что является для него в жизни главным.</a:t>
            </a:r>
            <a:br>
              <a:rPr lang="ru-RU" sz="2400"/>
            </a:br>
            <a:r>
              <a:rPr lang="ru-RU" sz="2400"/>
              <a:t>2) Ни громоотводы, ни вечный двигатель городу Калинову не нужны, ПОТОМУ(ЧТО) всему этому (ПО)ПРОСТУ нет места в патриархальном мире.</a:t>
            </a:r>
            <a:br>
              <a:rPr lang="ru-RU" sz="2400"/>
            </a:br>
            <a:r>
              <a:rPr lang="ru-RU" sz="2400"/>
              <a:t>3) Можно (ПО)РАЗНОМУ объяснить сцену словесного поединка Базарова и Павла Петровича, и (ПО)НАЧАЛУ может показаться, что прав нигилист.</a:t>
            </a:r>
            <a:br>
              <a:rPr lang="ru-RU" sz="2400"/>
            </a:br>
            <a:r>
              <a:rPr lang="ru-RU" sz="2400"/>
              <a:t>4) ЧТО(БЫ) вернуть Радищева современному читателю, необходимо попытаться беспристрастно оценить его философские взгляды ТАК(ЖЕ), как и литературное творчество.</a:t>
            </a:r>
            <a:endParaRPr/>
          </a:p>
          <a:p>
            <a:pPr indent="-220980" lvl="0" marL="342900" rtl="0" algn="l">
              <a:spcBef>
                <a:spcPts val="1000"/>
              </a:spcBef>
              <a:spcAft>
                <a:spcPts val="0"/>
              </a:spcAft>
              <a:buSzPts val="1920"/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7"/>
          <p:cNvSpPr txBox="1"/>
          <p:nvPr>
            <p:ph type="title"/>
          </p:nvPr>
        </p:nvSpPr>
        <p:spPr>
          <a:xfrm>
            <a:off x="2268538" y="4762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ru-RU" sz="3240">
                <a:solidFill>
                  <a:schemeClr val="dk1"/>
                </a:solidFill>
              </a:rPr>
            </a:br>
            <a:endParaRPr sz="3240"/>
          </a:p>
        </p:txBody>
      </p:sp>
      <p:sp>
        <p:nvSpPr>
          <p:cNvPr id="323" name="Google Shape;323;p27"/>
          <p:cNvSpPr txBox="1"/>
          <p:nvPr>
            <p:ph idx="1" type="body"/>
          </p:nvPr>
        </p:nvSpPr>
        <p:spPr>
          <a:xfrm>
            <a:off x="395288" y="188913"/>
            <a:ext cx="7129462" cy="3879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240"/>
              <a:buFont typeface="Trebuchet MS"/>
              <a:buNone/>
            </a:pPr>
            <a:r>
              <a:rPr b="1" lang="ru-RU" sz="2800">
                <a:solidFill>
                  <a:srgbClr val="3F3F3F"/>
                </a:solidFill>
              </a:rPr>
              <a:t>2. В каком предложении оба выделенных слова пишутся раздельно?</a:t>
            </a:r>
            <a:br>
              <a:rPr lang="ru-RU" sz="2400">
                <a:solidFill>
                  <a:srgbClr val="3F3F3F"/>
                </a:solidFill>
              </a:rPr>
            </a:br>
            <a:br>
              <a:rPr lang="ru-RU" sz="2400">
                <a:solidFill>
                  <a:srgbClr val="3F3F3F"/>
                </a:solidFill>
              </a:rPr>
            </a:br>
            <a:r>
              <a:rPr lang="ru-RU" sz="2400">
                <a:solidFill>
                  <a:srgbClr val="3F3F3F"/>
                </a:solidFill>
              </a:rPr>
              <a:t>1) (ПО)ЧЕМУ, глядя на один портрет, мы (НА)ДОЛГО засматриваемся, любуясь изображением, и равнодушно скользим быстрым взглядом по другому? </a:t>
            </a:r>
            <a:br>
              <a:rPr lang="ru-RU" sz="2400">
                <a:solidFill>
                  <a:srgbClr val="3F3F3F"/>
                </a:solidFill>
              </a:rPr>
            </a:br>
            <a:r>
              <a:rPr lang="ru-RU" sz="2400">
                <a:solidFill>
                  <a:srgbClr val="3F3F3F"/>
                </a:solidFill>
              </a:rPr>
              <a:t>2) Даже после смерти Баха в ТОМ(ЖЕ) магистрате его педагогическая деятельность, ТАК(ЖЕ), как и композиторская, не получила должной оценки. </a:t>
            </a:r>
            <a:br>
              <a:rPr lang="ru-RU" sz="2400">
                <a:solidFill>
                  <a:srgbClr val="3F3F3F"/>
                </a:solidFill>
              </a:rPr>
            </a:br>
            <a:r>
              <a:rPr lang="ru-RU" sz="2400">
                <a:solidFill>
                  <a:srgbClr val="3F3F3F"/>
                </a:solidFill>
              </a:rPr>
              <a:t>3) Многие произведения Левитана проникнуты грустью, может быть, (ПО)ТОМУ, что природа в изображении художника КАК(БУДТО) находится в дисгармонии с жизнью человека. </a:t>
            </a:r>
            <a:br>
              <a:rPr lang="ru-RU" sz="2400">
                <a:solidFill>
                  <a:srgbClr val="3F3F3F"/>
                </a:solidFill>
              </a:rPr>
            </a:br>
            <a:r>
              <a:rPr lang="ru-RU" sz="2400">
                <a:solidFill>
                  <a:srgbClr val="3F3F3F"/>
                </a:solidFill>
              </a:rPr>
              <a:t>4) КОЕ(ГДЕ) (В)ДАЛИ желтеет поспевающая рожь.</a:t>
            </a:r>
            <a:endParaRPr/>
          </a:p>
          <a:p>
            <a:pPr indent="-220980" lvl="0" marL="342900" rtl="0" algn="l">
              <a:spcBef>
                <a:spcPts val="1000"/>
              </a:spcBef>
              <a:spcAft>
                <a:spcPts val="0"/>
              </a:spcAft>
              <a:buSzPts val="1920"/>
              <a:buFont typeface="Noto Sans Symbols"/>
              <a:buNone/>
            </a:pPr>
            <a:r>
              <a:t/>
            </a:r>
            <a:endParaRPr sz="2400">
              <a:solidFill>
                <a:srgbClr val="3F3F3F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28"/>
          <p:cNvSpPr txBox="1"/>
          <p:nvPr>
            <p:ph idx="1" type="body"/>
          </p:nvPr>
        </p:nvSpPr>
        <p:spPr>
          <a:xfrm>
            <a:off x="468313" y="333375"/>
            <a:ext cx="6696075" cy="3879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240"/>
              <a:buFont typeface="Trebuchet MS"/>
              <a:buNone/>
            </a:pPr>
            <a:r>
              <a:rPr b="1" lang="ru-RU" sz="2800">
                <a:solidFill>
                  <a:schemeClr val="accent1"/>
                </a:solidFill>
              </a:rPr>
              <a:t>3. В каком предложении оба выделенных слова пишутся слитно?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</a:pPr>
            <a:br>
              <a:rPr lang="ru-RU" sz="2400"/>
            </a:br>
            <a:r>
              <a:rPr lang="ru-RU" sz="2400"/>
              <a:t>1) Я тебя (НЕ)ВСТРЕВОЖУ (НИ)ЧУТЬ.</a:t>
            </a:r>
            <a:br>
              <a:rPr lang="ru-RU" sz="2400"/>
            </a:br>
            <a:r>
              <a:rPr lang="ru-RU" sz="2400"/>
              <a:t>2) Рецензия является жанром литературной критики, но в ТО(ЖЕ)время ее считают и жанром библиографии, (ПО)СКОЛЬКУ она возникла из библиографического описания книги.</a:t>
            </a:r>
            <a:br>
              <a:rPr lang="ru-RU" sz="2400"/>
            </a:br>
            <a:r>
              <a:rPr lang="ru-RU" sz="2400"/>
              <a:t>3) Доброта для души ТО(ЖЕ), что здоровье для тела, она ТАК(ЖЕ)необходима человеку.</a:t>
            </a:r>
            <a:br>
              <a:rPr lang="ru-RU" sz="2400"/>
            </a:br>
            <a:r>
              <a:rPr lang="ru-RU" sz="2400"/>
              <a:t>4) Когда (НА)ВСТРЕЧУ гостям вышел старик, я (ТОТ)ЧАС узнал его</a:t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29"/>
          <p:cNvSpPr txBox="1"/>
          <p:nvPr>
            <p:ph type="title"/>
          </p:nvPr>
        </p:nvSpPr>
        <p:spPr>
          <a:xfrm>
            <a:off x="609600" y="609600"/>
            <a:ext cx="6348413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Домашнее задание</a:t>
            </a:r>
            <a:endParaRPr/>
          </a:p>
        </p:txBody>
      </p:sp>
      <p:sp>
        <p:nvSpPr>
          <p:cNvPr id="334" name="Google Shape;334;p29"/>
          <p:cNvSpPr txBox="1"/>
          <p:nvPr>
            <p:ph idx="1" type="body"/>
          </p:nvPr>
        </p:nvSpPr>
        <p:spPr>
          <a:xfrm>
            <a:off x="609600" y="2160588"/>
            <a:ext cx="6348413" cy="3881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440"/>
              <a:buChar char="●"/>
            </a:pPr>
            <a:r>
              <a:rPr lang="ru-RU"/>
              <a:t>Учить конспект. Индивидуальные задания: определить все слова как части речи (карточка).Дополнительно: читать параграф 6 введения http://rusgram.ru/sites/default/files/liter/person/morphology.pdf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●"/>
            </a:pPr>
            <a:r>
              <a:rPr lang="ru-RU"/>
              <a:t>Повторять параграфы 32, учить план морфологического разбора на стр. 109.Упражнения 168,176, 180 выполнить по заданию. Выполнить морфологический разбор двух существительных (индивидуально)</a:t>
            </a:r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30"/>
          <p:cNvSpPr txBox="1"/>
          <p:nvPr>
            <p:ph type="title"/>
          </p:nvPr>
        </p:nvSpPr>
        <p:spPr>
          <a:xfrm>
            <a:off x="609600" y="609600"/>
            <a:ext cx="6348413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Информационные ресурсы </a:t>
            </a:r>
            <a:endParaRPr/>
          </a:p>
        </p:txBody>
      </p:sp>
      <p:sp>
        <p:nvSpPr>
          <p:cNvPr id="340" name="Google Shape;340;p30"/>
          <p:cNvSpPr txBox="1"/>
          <p:nvPr>
            <p:ph idx="1" type="body"/>
          </p:nvPr>
        </p:nvSpPr>
        <p:spPr>
          <a:xfrm>
            <a:off x="609600" y="2160588"/>
            <a:ext cx="6348413" cy="3881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440"/>
              <a:buChar char="●"/>
            </a:pPr>
            <a:r>
              <a:rPr lang="ru-RU"/>
              <a:t>Обобщающее повторение частей речи </a:t>
            </a:r>
            <a:r>
              <a:rPr lang="ru-RU" u="sng">
                <a:solidFill>
                  <a:schemeClr val="hlink"/>
                </a:solidFill>
                <a:hlinkClick r:id="rId3"/>
              </a:rPr>
              <a:t>http://www.myshared.ru/slide/376563/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●"/>
            </a:pPr>
            <a:r>
              <a:rPr lang="ru-RU"/>
              <a:t>Морфологический разбор и признаки частей речи </a:t>
            </a:r>
            <a:r>
              <a:rPr lang="ru-RU" u="sng">
                <a:solidFill>
                  <a:schemeClr val="hlink"/>
                </a:solidFill>
                <a:hlinkClick r:id="rId4"/>
              </a:rPr>
              <a:t>http://www.myshared.ru/slide/376520/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●"/>
            </a:pPr>
            <a:r>
              <a:rPr lang="ru-RU"/>
              <a:t>Маркасова Е.В., Спивакова Л.А.</a:t>
            </a:r>
            <a:r>
              <a:rPr b="1" lang="ru-RU"/>
              <a:t>ОМОНИМИЯ ЧАСТЕЙ РЕЧИ: УПРАЖНЕНИЯ ДЛЯ ПОВТОРИТЕЛЬНО-ОБОБЩАЮЩЕГО УРОКАhttp://www.gramma.ru/RUS/?id=6.67</a:t>
            </a:r>
            <a:endParaRPr/>
          </a:p>
          <a:p>
            <a:pPr indent="-342900" lvl="0" marL="342900" rtl="0" algn="l">
              <a:spcBef>
                <a:spcPts val="1000"/>
              </a:spcBef>
              <a:spcAft>
                <a:spcPts val="0"/>
              </a:spcAft>
              <a:buSzPts val="1440"/>
              <a:buChar char="●"/>
            </a:pPr>
            <a:r>
              <a:rPr lang="ru-RU"/>
              <a:t>Федотова Г.В. Слитное, дефисное, раздельное омонимичных частей речи. http://www.myshared.ru/slide/602145/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9829706b27_0_3"/>
          <p:cNvSpPr txBox="1"/>
          <p:nvPr>
            <p:ph type="title"/>
          </p:nvPr>
        </p:nvSpPr>
        <p:spPr>
          <a:xfrm>
            <a:off x="609600" y="609600"/>
            <a:ext cx="6348300" cy="1320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g9829706b27_0_3"/>
          <p:cNvSpPr txBox="1"/>
          <p:nvPr>
            <p:ph idx="1" type="body"/>
          </p:nvPr>
        </p:nvSpPr>
        <p:spPr>
          <a:xfrm>
            <a:off x="609600" y="2160588"/>
            <a:ext cx="6348300" cy="3881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3" name="Google Shape;133;g9829706b27_0_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4"/>
          <p:cNvSpPr txBox="1"/>
          <p:nvPr>
            <p:ph type="title"/>
          </p:nvPr>
        </p:nvSpPr>
        <p:spPr>
          <a:xfrm>
            <a:off x="609600" y="609600"/>
            <a:ext cx="6348413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3200"/>
              <a:t>Укажите притяжательные прилагательные</a:t>
            </a:r>
            <a:endParaRPr/>
          </a:p>
        </p:txBody>
      </p:sp>
      <p:sp>
        <p:nvSpPr>
          <p:cNvPr id="139" name="Google Shape;139;p4"/>
          <p:cNvSpPr txBox="1"/>
          <p:nvPr>
            <p:ph idx="1" type="body"/>
          </p:nvPr>
        </p:nvSpPr>
        <p:spPr>
          <a:xfrm>
            <a:off x="609600" y="2160588"/>
            <a:ext cx="6348413" cy="3881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14350" lvl="0" marL="514350" rtl="0" algn="l">
              <a:spcBef>
                <a:spcPts val="0"/>
              </a:spcBef>
              <a:spcAft>
                <a:spcPts val="0"/>
              </a:spcAft>
              <a:buSzPts val="1920"/>
              <a:buFont typeface="Century Gothic"/>
              <a:buAutoNum type="arabicPeriod"/>
            </a:pPr>
            <a:r>
              <a:rPr lang="ru-RU" sz="2400">
                <a:solidFill>
                  <a:schemeClr val="dk1"/>
                </a:solidFill>
              </a:rPr>
              <a:t>Весёлый</a:t>
            </a:r>
            <a:endParaRPr/>
          </a:p>
          <a:p>
            <a:pPr indent="-514350" lvl="0" marL="514350" rtl="0" algn="l">
              <a:spcBef>
                <a:spcPts val="1000"/>
              </a:spcBef>
              <a:spcAft>
                <a:spcPts val="0"/>
              </a:spcAft>
              <a:buSzPts val="1920"/>
              <a:buFont typeface="Century Gothic"/>
              <a:buAutoNum type="arabicPeriod"/>
            </a:pPr>
            <a:r>
              <a:rPr lang="ru-RU" sz="2400">
                <a:solidFill>
                  <a:schemeClr val="dk1"/>
                </a:solidFill>
              </a:rPr>
              <a:t>Мамин</a:t>
            </a:r>
            <a:endParaRPr/>
          </a:p>
          <a:p>
            <a:pPr indent="-514350" lvl="0" marL="514350" rtl="0" algn="l">
              <a:spcBef>
                <a:spcPts val="1000"/>
              </a:spcBef>
              <a:spcAft>
                <a:spcPts val="0"/>
              </a:spcAft>
              <a:buSzPts val="1920"/>
              <a:buFont typeface="Century Gothic"/>
              <a:buAutoNum type="arabicPeriod"/>
            </a:pPr>
            <a:r>
              <a:rPr lang="ru-RU" sz="2400">
                <a:solidFill>
                  <a:schemeClr val="dk1"/>
                </a:solidFill>
              </a:rPr>
              <a:t>Шоколадный</a:t>
            </a:r>
            <a:endParaRPr/>
          </a:p>
          <a:p>
            <a:pPr indent="-514350" lvl="0" marL="514350" rtl="0" algn="l">
              <a:spcBef>
                <a:spcPts val="1000"/>
              </a:spcBef>
              <a:spcAft>
                <a:spcPts val="0"/>
              </a:spcAft>
              <a:buSzPts val="1920"/>
              <a:buFont typeface="Century Gothic"/>
              <a:buAutoNum type="arabicPeriod"/>
            </a:pPr>
            <a:r>
              <a:rPr lang="ru-RU" sz="2400">
                <a:solidFill>
                  <a:schemeClr val="dk1"/>
                </a:solidFill>
              </a:rPr>
              <a:t>Оловянный</a:t>
            </a:r>
            <a:endParaRPr/>
          </a:p>
          <a:p>
            <a:pPr indent="-514350" lvl="0" marL="514350" rtl="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  <a:p>
            <a:pPr indent="-514350" lvl="0" marL="514350" rtl="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9829706b27_0_10"/>
          <p:cNvSpPr txBox="1"/>
          <p:nvPr>
            <p:ph type="title"/>
          </p:nvPr>
        </p:nvSpPr>
        <p:spPr>
          <a:xfrm>
            <a:off x="609600" y="609600"/>
            <a:ext cx="6348300" cy="1320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9829706b27_0_10"/>
          <p:cNvSpPr txBox="1"/>
          <p:nvPr>
            <p:ph idx="1" type="body"/>
          </p:nvPr>
        </p:nvSpPr>
        <p:spPr>
          <a:xfrm>
            <a:off x="609600" y="2160588"/>
            <a:ext cx="6348300" cy="3881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7" name="Google Shape;147;g9829706b27_0_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465"/>
            <a:ext cx="9144000" cy="68490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5"/>
          <p:cNvSpPr txBox="1"/>
          <p:nvPr>
            <p:ph type="title"/>
          </p:nvPr>
        </p:nvSpPr>
        <p:spPr>
          <a:xfrm>
            <a:off x="609600" y="609600"/>
            <a:ext cx="6348413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3200"/>
              <a:t>Укажите переходный глагол в прошедшем времени</a:t>
            </a:r>
            <a:endParaRPr/>
          </a:p>
        </p:txBody>
      </p:sp>
      <p:sp>
        <p:nvSpPr>
          <p:cNvPr id="153" name="Google Shape;153;p5"/>
          <p:cNvSpPr txBox="1"/>
          <p:nvPr>
            <p:ph idx="1" type="body"/>
          </p:nvPr>
        </p:nvSpPr>
        <p:spPr>
          <a:xfrm>
            <a:off x="609600" y="2160588"/>
            <a:ext cx="6348413" cy="3881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14350" lvl="0" marL="514350" rtl="0" algn="l">
              <a:spcBef>
                <a:spcPts val="0"/>
              </a:spcBef>
              <a:spcAft>
                <a:spcPts val="0"/>
              </a:spcAft>
              <a:buSzPts val="1920"/>
              <a:buFont typeface="Century Gothic"/>
              <a:buAutoNum type="arabicPeriod"/>
            </a:pPr>
            <a:r>
              <a:rPr b="1" lang="ru-RU" sz="2400">
                <a:solidFill>
                  <a:schemeClr val="dk1"/>
                </a:solidFill>
              </a:rPr>
              <a:t>Работает</a:t>
            </a:r>
            <a:endParaRPr/>
          </a:p>
          <a:p>
            <a:pPr indent="-514350" lvl="0" marL="514350" rtl="0" algn="l">
              <a:spcBef>
                <a:spcPts val="1000"/>
              </a:spcBef>
              <a:spcAft>
                <a:spcPts val="0"/>
              </a:spcAft>
              <a:buSzPts val="1920"/>
              <a:buFont typeface="Century Gothic"/>
              <a:buAutoNum type="arabicPeriod"/>
            </a:pPr>
            <a:r>
              <a:rPr b="1" lang="ru-RU" sz="2400">
                <a:solidFill>
                  <a:schemeClr val="dk1"/>
                </a:solidFill>
              </a:rPr>
              <a:t>Любит</a:t>
            </a:r>
            <a:endParaRPr/>
          </a:p>
          <a:p>
            <a:pPr indent="-514350" lvl="0" marL="514350" rtl="0" algn="l">
              <a:spcBef>
                <a:spcPts val="1000"/>
              </a:spcBef>
              <a:spcAft>
                <a:spcPts val="0"/>
              </a:spcAft>
              <a:buSzPts val="1920"/>
              <a:buFont typeface="Century Gothic"/>
              <a:buAutoNum type="arabicPeriod"/>
            </a:pPr>
            <a:r>
              <a:rPr b="1" lang="ru-RU" sz="2400">
                <a:solidFill>
                  <a:schemeClr val="dk1"/>
                </a:solidFill>
              </a:rPr>
              <a:t>Бежал</a:t>
            </a:r>
            <a:endParaRPr/>
          </a:p>
          <a:p>
            <a:pPr indent="-514350" lvl="0" marL="514350" rtl="0" algn="l">
              <a:spcBef>
                <a:spcPts val="1000"/>
              </a:spcBef>
              <a:spcAft>
                <a:spcPts val="0"/>
              </a:spcAft>
              <a:buSzPts val="1920"/>
              <a:buFont typeface="Century Gothic"/>
              <a:buAutoNum type="arabicPeriod"/>
            </a:pPr>
            <a:r>
              <a:rPr b="1" lang="ru-RU" sz="2400">
                <a:solidFill>
                  <a:schemeClr val="dk1"/>
                </a:solidFill>
              </a:rPr>
              <a:t>Вязал</a:t>
            </a:r>
            <a:endParaRPr/>
          </a:p>
          <a:p>
            <a:pPr indent="-514350" lvl="0" marL="514350" rtl="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</a:pPr>
            <a:r>
              <a:t/>
            </a:r>
            <a:endParaRPr b="1" sz="2400">
              <a:solidFill>
                <a:schemeClr val="dk1"/>
              </a:solidFill>
            </a:endParaRPr>
          </a:p>
          <a:p>
            <a:pPr indent="-514350" lvl="0" marL="514350" rtl="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</a:pPr>
            <a:r>
              <a:t/>
            </a:r>
            <a:endParaRPr b="1" sz="2400">
              <a:solidFill>
                <a:schemeClr val="dk1"/>
              </a:solidFill>
            </a:endParaRPr>
          </a:p>
          <a:p>
            <a:pPr indent="-514350" lvl="0" marL="514350" rtl="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</a:pPr>
            <a:r>
              <a:t/>
            </a:r>
            <a:endParaRPr b="1" sz="24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9829706b27_0_17"/>
          <p:cNvSpPr txBox="1"/>
          <p:nvPr>
            <p:ph type="title"/>
          </p:nvPr>
        </p:nvSpPr>
        <p:spPr>
          <a:xfrm>
            <a:off x="609600" y="609600"/>
            <a:ext cx="6348300" cy="1320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g9829706b27_0_17"/>
          <p:cNvSpPr txBox="1"/>
          <p:nvPr>
            <p:ph idx="1" type="body"/>
          </p:nvPr>
        </p:nvSpPr>
        <p:spPr>
          <a:xfrm>
            <a:off x="609600" y="2160588"/>
            <a:ext cx="6348300" cy="3881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1" name="Google Shape;161;g9829706b27_0_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6"/>
          <p:cNvSpPr txBox="1"/>
          <p:nvPr>
            <p:ph type="title"/>
          </p:nvPr>
        </p:nvSpPr>
        <p:spPr>
          <a:xfrm>
            <a:off x="609600" y="609600"/>
            <a:ext cx="6348413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3200"/>
              <a:t>Укажите собирательное числительное</a:t>
            </a:r>
            <a:endParaRPr/>
          </a:p>
        </p:txBody>
      </p:sp>
      <p:sp>
        <p:nvSpPr>
          <p:cNvPr id="167" name="Google Shape;167;p6"/>
          <p:cNvSpPr txBox="1"/>
          <p:nvPr>
            <p:ph idx="1" type="body"/>
          </p:nvPr>
        </p:nvSpPr>
        <p:spPr>
          <a:xfrm>
            <a:off x="609600" y="2160588"/>
            <a:ext cx="6348413" cy="3881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14350" lvl="0" marL="514350" rtl="0" algn="l">
              <a:spcBef>
                <a:spcPts val="0"/>
              </a:spcBef>
              <a:spcAft>
                <a:spcPts val="0"/>
              </a:spcAft>
              <a:buSzPts val="1920"/>
              <a:buFont typeface="Century Gothic"/>
              <a:buAutoNum type="arabicPeriod"/>
            </a:pPr>
            <a:r>
              <a:rPr b="1" lang="ru-RU" sz="2400">
                <a:solidFill>
                  <a:schemeClr val="dk1"/>
                </a:solidFill>
              </a:rPr>
              <a:t>Две пятых</a:t>
            </a:r>
            <a:endParaRPr/>
          </a:p>
          <a:p>
            <a:pPr indent="-514350" lvl="0" marL="514350" rtl="0" algn="l">
              <a:spcBef>
                <a:spcPts val="1000"/>
              </a:spcBef>
              <a:spcAft>
                <a:spcPts val="0"/>
              </a:spcAft>
              <a:buSzPts val="1920"/>
              <a:buFont typeface="Century Gothic"/>
              <a:buAutoNum type="arabicPeriod"/>
            </a:pPr>
            <a:r>
              <a:rPr b="1" lang="ru-RU" sz="2400">
                <a:solidFill>
                  <a:schemeClr val="dk1"/>
                </a:solidFill>
              </a:rPr>
              <a:t>Полтораста</a:t>
            </a:r>
            <a:endParaRPr/>
          </a:p>
          <a:p>
            <a:pPr indent="-514350" lvl="0" marL="514350" rtl="0" algn="l">
              <a:spcBef>
                <a:spcPts val="1000"/>
              </a:spcBef>
              <a:spcAft>
                <a:spcPts val="0"/>
              </a:spcAft>
              <a:buSzPts val="1920"/>
              <a:buFont typeface="Century Gothic"/>
              <a:buAutoNum type="arabicPeriod"/>
            </a:pPr>
            <a:r>
              <a:rPr b="1" lang="ru-RU" sz="2400">
                <a:solidFill>
                  <a:schemeClr val="dk1"/>
                </a:solidFill>
              </a:rPr>
              <a:t>Семеро</a:t>
            </a:r>
            <a:endParaRPr/>
          </a:p>
          <a:p>
            <a:pPr indent="-514350" lvl="0" marL="514350" rtl="0" algn="l">
              <a:spcBef>
                <a:spcPts val="1000"/>
              </a:spcBef>
              <a:spcAft>
                <a:spcPts val="0"/>
              </a:spcAft>
              <a:buSzPts val="1920"/>
              <a:buFont typeface="Century Gothic"/>
              <a:buAutoNum type="arabicPeriod"/>
            </a:pPr>
            <a:r>
              <a:rPr b="1" lang="ru-RU" sz="2400">
                <a:solidFill>
                  <a:schemeClr val="dk1"/>
                </a:solidFill>
              </a:rPr>
              <a:t>Пятьдесят третий</a:t>
            </a:r>
            <a:endParaRPr/>
          </a:p>
          <a:p>
            <a:pPr indent="-514350" lvl="0" marL="514350" rtl="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</a:pPr>
            <a:r>
              <a:t/>
            </a:r>
            <a:endParaRPr b="1" sz="2400">
              <a:solidFill>
                <a:schemeClr val="dk1"/>
              </a:solidFill>
            </a:endParaRPr>
          </a:p>
          <a:p>
            <a:pPr indent="-514350" lvl="0" marL="514350" rtl="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</a:pPr>
            <a:r>
              <a:t/>
            </a:r>
            <a:endParaRPr b="1" sz="2400">
              <a:solidFill>
                <a:schemeClr val="dk1"/>
              </a:solidFill>
            </a:endParaRPr>
          </a:p>
          <a:p>
            <a:pPr indent="-514350" lvl="0" marL="514350" rtl="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</a:pPr>
            <a:r>
              <a:t/>
            </a:r>
            <a:endParaRPr b="1" sz="24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2009-02-22T10:39:46Z</dcterms:created>
  <dc:creator>Инна</dc:creator>
</cp:coreProperties>
</file>