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256" r:id="rId2"/>
    <p:sldId id="258" r:id="rId3"/>
    <p:sldId id="257" r:id="rId4"/>
    <p:sldId id="259" r:id="rId5"/>
    <p:sldId id="263" r:id="rId6"/>
    <p:sldId id="260" r:id="rId7"/>
    <p:sldId id="261" r:id="rId8"/>
    <p:sldId id="262" r:id="rId9"/>
    <p:sldId id="267" r:id="rId10"/>
    <p:sldId id="264" r:id="rId11"/>
    <p:sldId id="265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048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15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1317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197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904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07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183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6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7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0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3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080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6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70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0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7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5A86A-64FE-4701-89BE-87D41BE46C16}" type="datetimeFigureOut">
              <a:rPr lang="ru-RU" smtClean="0"/>
              <a:t>20.10.2021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F5357F-2CA1-4A87-910C-42E13D820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9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Развитие и совершенствование техники чтения младших школьников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5273129"/>
            <a:ext cx="7766936" cy="10968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МОУ Черниговская ООШ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Субарь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В.Ф.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93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Чтение про себя</a:t>
            </a:r>
            <a:endParaRPr lang="ru-RU" sz="4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9487"/>
            <a:ext cx="9366552" cy="422707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Прочитайте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молча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ЮТ, КОЛ, БОЖ, КОТ, КОК, БОК, КОЧ, БОБ, БОР, БОТ, РОЙ, РОГ, КОС, КОБ,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POP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</a:rPr>
              <a:t>2.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Прочитайте слова глазами, вслух называя только имена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Роза, береза, Леля, сережка, василек, Поля, Толя, поле, елка, весна, Василек, наша, Наташа, Роза, Алена, яблоко, Яша, Сережка, юла, Юля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Bef>
                <a:spcPts val="100"/>
              </a:spcBef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задание молча, подумайте, о ком вы прочитали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Мурлыкает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лает, шипит, пищит, воет, фыркает, каркает, кудахчет, кукует, поет, квакает, рычит, крякает, воркует, щебечет, мычит.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8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Bef>
                <a:spcPts val="100"/>
              </a:spcBef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Помогите слову найти последнюю букву, читайте только глазами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 descr="dobav_bukvu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918" y="2160588"/>
            <a:ext cx="4992201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976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Bef>
                <a:spcPts val="100"/>
              </a:spcBef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для развития скорости, гибкости чтения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Упражнения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«Финиш»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«Буксир»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«Молния»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«Кенгуру»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«Добавь громкость»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4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Тренажёры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books.pocketbook.ru/media/catalog/product/2/0/205998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49" y="1758174"/>
            <a:ext cx="3689678" cy="480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0e8d/000ba74c-07da4afa/hello_html_m307a1c9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4" r="9802"/>
          <a:stretch/>
        </p:blipFill>
        <p:spPr bwMode="auto">
          <a:xfrm>
            <a:off x="4827225" y="1758174"/>
            <a:ext cx="4607721" cy="480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883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241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>
              <a:lnSpc>
                <a:spcPct val="107000"/>
              </a:lnSpc>
              <a:spcBef>
                <a:spcPts val="1000"/>
              </a:spcBef>
            </a:pP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Ш.А.Амонашвили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lnSpc>
                <a:spcPct val="107000"/>
              </a:lnSpc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человек, человек будущего не может жить без книги. Чтение в его жизни – это важнейший способ восхождения, самосовершенствования, самообразования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600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Цель: формирование навыка правильного и осознанного чтения у младших школьников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Задачи: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обучать правильному произношению слов при чтении;</a:t>
            </a:r>
          </a:p>
          <a:p>
            <a:pPr>
              <a:buFontTx/>
              <a:buChar char="-"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азвивать темп речи и чтения учащихся;</a:t>
            </a:r>
          </a:p>
          <a:p>
            <a:pPr>
              <a:buFontTx/>
              <a:buChar char="-"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о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рганизовать работу по преодолению трудностей мешающих беглому, осознанному и выразительному чтению </a:t>
            </a:r>
          </a:p>
          <a:p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377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588" y="34834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Дыхательная гимнастика и подготовка голоса 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543" y="1669143"/>
            <a:ext cx="8722459" cy="437221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51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4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Задуйте свечу</a:t>
            </a:r>
          </a:p>
          <a:p>
            <a:pPr>
              <a:buFontTx/>
              <a:buChar char="-"/>
            </a:pPr>
            <a:r>
              <a:rPr lang="ru-RU" sz="4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Выдох со счётом</a:t>
            </a:r>
          </a:p>
          <a:p>
            <a:pPr>
              <a:buFontTx/>
              <a:buChar char="-"/>
            </a:pPr>
            <a:r>
              <a:rPr lang="ru-RU" sz="4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цветочном магазине (3 коротких вдоха и один длинный выдох)</a:t>
            </a:r>
          </a:p>
          <a:p>
            <a:pPr marL="0" indent="0">
              <a:buNone/>
            </a:pPr>
            <a:r>
              <a:rPr lang="ru-RU" sz="4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41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4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 одному, хором)</a:t>
            </a:r>
          </a:p>
          <a:p>
            <a:pPr>
              <a:buFontTx/>
              <a:buChar char="-"/>
            </a:pPr>
            <a:r>
              <a:rPr lang="ru-RU" sz="4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небольших отрывков с разной интонацией (радостно, гневно, с раздражением, с восхищением)</a:t>
            </a:r>
          </a:p>
          <a:p>
            <a:pPr>
              <a:buFontTx/>
              <a:buChar char="-"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01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518" y="17417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Артикуляционная гимнастика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kidbooms.ru/wp-content/uploads/0/8/7/0874e506e648126eb53e7b3c5e2a96a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62" y="997655"/>
            <a:ext cx="4827952" cy="5860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2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дикции</a:t>
            </a: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650" y="1481716"/>
            <a:ext cx="8596668" cy="5376284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енька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ашкой вёз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оньку на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анках.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Ш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ла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ru-RU" sz="3600" dirty="0" smtClean="0">
                <a:solidFill>
                  <a:srgbClr val="FF0000"/>
                </a:solidFill>
              </a:rPr>
              <a:t>ш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 по </a:t>
            </a:r>
            <a:r>
              <a:rPr lang="ru-RU" sz="3600" dirty="0" smtClean="0">
                <a:solidFill>
                  <a:srgbClr val="FF0000"/>
                </a:solidFill>
              </a:rPr>
              <a:t>ш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3600" dirty="0" smtClean="0">
                <a:solidFill>
                  <a:srgbClr val="FF0000"/>
                </a:solidFill>
              </a:rPr>
              <a:t>сс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е и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ала </a:t>
            </a:r>
            <a:r>
              <a:rPr lang="ru-RU" sz="3600" dirty="0" smtClean="0">
                <a:solidFill>
                  <a:srgbClr val="FF0000"/>
                </a:solidFill>
              </a:rPr>
              <a:t>с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ru-RU" sz="3600" dirty="0" smtClean="0">
                <a:solidFill>
                  <a:srgbClr val="FF0000"/>
                </a:solidFill>
              </a:rPr>
              <a:t>ш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ку.</a:t>
            </a:r>
          </a:p>
          <a:p>
            <a:pPr algn="ctr">
              <a:lnSpc>
                <a:spcPct val="107000"/>
              </a:lnSpc>
              <a:spcBef>
                <a:spcPts val="10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Памятка.</a:t>
            </a:r>
            <a:endParaRPr lang="ru-RU" sz="21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 скороговорку медленно.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Подумай, о чем  говорится  в скороговорке.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Посмотри, какие слова похожи друг на друга по звучанию. Какой согласный звук (или сочетание звуков) много раз повторяется?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Проговори скороговорку медленно  вслух, постарайся запомнить ее.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проговори скороговорку шепотом несколько раз: сначала медленно, потом все быстрее и быстрее.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Произнеси скороговорку несколько раз вслух в быстром темпе.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Посоревнуйся с товарищами, кто без ошибок быстрее произнесет скороговорку.</a:t>
            </a:r>
            <a:endParaRPr lang="ru-RU" sz="23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46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Слоговые пирамидки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(клиновидные таблицы)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s://im0-tub-ru.yandex.net/i?id=0ec5879bbc80233ab63952459134c9ed-l&amp;ref=rim&amp;n=13&amp;w=1080&amp;h=1080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3" t="22348" r="6331" b="6421"/>
          <a:stretch/>
        </p:blipFill>
        <p:spPr bwMode="auto">
          <a:xfrm>
            <a:off x="2058297" y="1477601"/>
            <a:ext cx="5834742" cy="538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80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«Зашумленные» слова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09" t="18377" r="2557" b="3844"/>
          <a:stretch/>
        </p:blipFill>
        <p:spPr>
          <a:xfrm>
            <a:off x="1251577" y="1625600"/>
            <a:ext cx="8217877" cy="508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72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Текст с перемешанными буквами в словах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По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рзеузльаттам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илссоевадний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одонго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анлигсйокго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унвиертисета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, не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иеемт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занчнеия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, в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каокм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проякде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рсапжоолены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бкувы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в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солве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.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Галовне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,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чотбы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преавя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и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пслонедяя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бквуы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блыи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мсете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.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О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сатьлыне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бкувы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мгоут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селдовтаь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в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плоонм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бсепордяке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, все-рвано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ткест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чтаитсея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без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побрелм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.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Пичрионй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эгото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ялвятеся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то, что мы не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чиаетм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кдаужю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бкуву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по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отдльенотси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, а все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солво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цлиеком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-apple-system"/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617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444</TotalTime>
  <Words>370</Words>
  <Application>Microsoft Office PowerPoint</Application>
  <PresentationFormat>Широкоэкранный</PresentationFormat>
  <Paragraphs>49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-apple-system</vt:lpstr>
      <vt:lpstr>Arial</vt:lpstr>
      <vt:lpstr>Calibri</vt:lpstr>
      <vt:lpstr>Times New Roman</vt:lpstr>
      <vt:lpstr>Trebuchet MS</vt:lpstr>
      <vt:lpstr>Wingdings 3</vt:lpstr>
      <vt:lpstr>Аспект</vt:lpstr>
      <vt:lpstr>Развитие и совершенствование техники чтения младших школьников </vt:lpstr>
      <vt:lpstr>Ш.А.Амонашвили  </vt:lpstr>
      <vt:lpstr>Цель: формирование навыка правильного и осознанного чтения у младших школьников</vt:lpstr>
      <vt:lpstr>Дыхательная гимнастика и подготовка голоса </vt:lpstr>
      <vt:lpstr>Артикуляционная гимнастика</vt:lpstr>
      <vt:lpstr>Отработка дикции </vt:lpstr>
      <vt:lpstr>Слоговые пирамидки (клиновидные таблицы) </vt:lpstr>
      <vt:lpstr>«Зашумленные» слова</vt:lpstr>
      <vt:lpstr>Текст с перемешанными буквами в словах</vt:lpstr>
      <vt:lpstr>Чтение про себя</vt:lpstr>
      <vt:lpstr>Помогите слову найти последнюю букву, читайте только глазами   </vt:lpstr>
      <vt:lpstr>Упражнения для развития скорости, гибкости чтения </vt:lpstr>
      <vt:lpstr>Тренажёры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 совершенствование техники чтения младших школьников через игровые технологии</dc:title>
  <dc:creator>user</dc:creator>
  <cp:lastModifiedBy>user</cp:lastModifiedBy>
  <cp:revision>23</cp:revision>
  <dcterms:created xsi:type="dcterms:W3CDTF">2021-10-17T10:30:57Z</dcterms:created>
  <dcterms:modified xsi:type="dcterms:W3CDTF">2021-10-20T12:03:27Z</dcterms:modified>
</cp:coreProperties>
</file>