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89964" autoAdjust="0"/>
  </p:normalViewPr>
  <p:slideViewPr>
    <p:cSldViewPr>
      <p:cViewPr>
        <p:scale>
          <a:sx n="82" d="100"/>
          <a:sy n="82" d="100"/>
        </p:scale>
        <p:origin x="-48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EB095-E5BF-46E5-9282-A7ECDC87ED48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4B226-C5C5-475D-B0B2-8E93ABBC46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883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4B226-C5C5-475D-B0B2-8E93ABBC46E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272D64-C677-418C-94E6-14EBAA24B894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2DEC32E-32D9-44FA-B10B-E67702C55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9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14.xml"/><Relationship Id="rId12" Type="http://schemas.openxmlformats.org/officeDocument/2006/relationships/slide" Target="slide10.xml"/><Relationship Id="rId17" Type="http://schemas.openxmlformats.org/officeDocument/2006/relationships/slide" Target="slide17.xml"/><Relationship Id="rId2" Type="http://schemas.openxmlformats.org/officeDocument/2006/relationships/notesSlide" Target="../notesSlides/notesSlide1.xml"/><Relationship Id="rId16" Type="http://schemas.openxmlformats.org/officeDocument/2006/relationships/slide" Target="slide18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slide" Target="slide11.xml"/><Relationship Id="rId5" Type="http://schemas.openxmlformats.org/officeDocument/2006/relationships/slide" Target="slide6.xml"/><Relationship Id="rId15" Type="http://schemas.openxmlformats.org/officeDocument/2006/relationships/slide" Target="slide7.xml"/><Relationship Id="rId10" Type="http://schemas.openxmlformats.org/officeDocument/2006/relationships/slide" Target="slide8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2.xml"/><Relationship Id="rId14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districts/403922/2a0000016b0291b4b4a89a37915dc423d488/optimiz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93504"/>
            <a:ext cx="9144000" cy="4464496"/>
          </a:xfrm>
        </p:spPr>
        <p:txBody>
          <a:bodyPr>
            <a:noAutofit/>
          </a:bodyPr>
          <a:lstStyle/>
          <a:p>
            <a:r>
              <a:rPr lang="en-US" sz="8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Such interesting movies</a:t>
            </a:r>
            <a:endParaRPr lang="ru-RU" sz="8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30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1621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 the squirrels in “Charlie and the Chocolate Factory” real? 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2530" name="Picture 2" descr="https://b1.filmpro.ru/c/644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4121133" cy="2317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s://i.ytimg.com/vi/bkVE6BFb72Q/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996952"/>
            <a:ext cx="396844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flipH="1">
            <a:off x="0" y="5589240"/>
            <a:ext cx="1728192" cy="10801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733256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YES, THEY ARE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9144000" cy="45014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Who is the main fan of movies?</a:t>
            </a:r>
          </a:p>
          <a:p>
            <a:pPr marL="914400" indent="-914400" algn="ctr">
              <a:buAutoNum type="arabicPeriod"/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Russians</a:t>
            </a:r>
          </a:p>
          <a:p>
            <a:pPr marL="914400" indent="-914400" algn="ctr">
              <a:buAutoNum type="arabicPeriod"/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Irish</a:t>
            </a:r>
          </a:p>
          <a:p>
            <a:pPr marL="914400" indent="-914400" algn="ctr">
              <a:buAutoNum type="arabicPeriod"/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Africans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2627784" y="4365104"/>
            <a:ext cx="4680520" cy="216024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 flipH="1" flipV="1">
            <a:off x="179512" y="5733256"/>
            <a:ext cx="1368152" cy="86409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772400" cy="1475656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</a:t>
            </a:r>
            <a:b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Guess by the sound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3554" name="Picture 2" descr="http://www.fonstola.ru/download.php?file=201211/1920x1200/fonstola.ru-832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567129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flipH="1">
            <a:off x="251520" y="5949280"/>
            <a:ext cx="1224136" cy="72008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35280" cy="1935088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</a:t>
            </a:r>
            <a:b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Name the characters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6628" name="Picture 4" descr="https://i.ytimg.com/vi/c8I9QdsNlcc/maxresdefaul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441855" cy="3623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987824" y="5805264"/>
            <a:ext cx="38250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Alex and Martin</a:t>
            </a:r>
            <a:endParaRPr lang="ru-RU" sz="3600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251520" y="5589240"/>
            <a:ext cx="1872208" cy="10801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3896544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</a:t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 it true, that the number of the mane character`s house in the cartoon “Up” is the same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такой же)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as the number of the director`s house? 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7650" name="Picture 2" descr="https://st.kp.yandex.net/im/wallpaper/1/3/4/kinopoisk.ru-Up-1341687--w--16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933056"/>
            <a:ext cx="504056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24128" y="4509120"/>
            <a:ext cx="10871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YES</a:t>
            </a:r>
            <a:endParaRPr lang="ru-RU" dirty="0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flipH="1">
            <a:off x="251520" y="5661248"/>
            <a:ext cx="1368152" cy="93610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72400" cy="332048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30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What does WALL-E use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использовать) 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 speak?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695728" y="3645024"/>
            <a:ext cx="2448272" cy="259228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Nose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Eyes</a:t>
            </a:r>
          </a:p>
          <a:p>
            <a:pPr marL="514350" indent="-514350">
              <a:buAutoNum type="arabicPeriod"/>
            </a:pPr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Mouth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22" name="Picture 2" descr="https://hi-news.ru/wp-content/uploads/2019/01/robot-1-1300x7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573016"/>
            <a:ext cx="4749259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инус 4"/>
          <p:cNvSpPr/>
          <p:nvPr/>
        </p:nvSpPr>
        <p:spPr>
          <a:xfrm>
            <a:off x="6948264" y="4941168"/>
            <a:ext cx="1944216" cy="36004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flipH="1">
            <a:off x="251520" y="5373216"/>
            <a:ext cx="1440160" cy="115212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892480" cy="114300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Guess the character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660232" y="4005064"/>
            <a:ext cx="2483768" cy="71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Prince Charles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1746" name="Picture 2" descr="https://d2halst20r4hcy.cloudfront.net/f8f/49b1e/9176/4c9d/b3a2/32eabfde678d/normal/175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2016224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s://d2halst20r4hcy.cloudfront.net/f8f/49b1e/9176/4c9d/b3a2/32eabfde678d/normal/175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132856"/>
            <a:ext cx="439248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flipH="1">
            <a:off x="251520" y="5445224"/>
            <a:ext cx="1656184" cy="10801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</a:t>
            </a:r>
            <a:b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Who is it?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2770" name="Picture 2" descr="https://konstruktortestov.ru/files/0eff/4d1c/170f/0e51/b4af/1cb3/2bb5/12c6/37735694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76872"/>
            <a:ext cx="5472608" cy="4104456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5364088" y="3212976"/>
            <a:ext cx="216024" cy="57606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5229200"/>
            <a:ext cx="3095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Harry Potter</a:t>
            </a:r>
            <a:endParaRPr lang="ru-RU" sz="3600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179512" y="5517232"/>
            <a:ext cx="1368152" cy="100811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30</a:t>
            </a:r>
            <a:b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Name the film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3794" name="Picture 2" descr="https://sun9-9.userapi.com/c633830/v633830285/2dd17/bTI9HjsK2u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378021"/>
            <a:ext cx="4680520" cy="4479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491880" y="5805264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Titanic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flipH="1">
            <a:off x="323528" y="5517232"/>
            <a:ext cx="1512168" cy="108012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16832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Name as many cartoons as you can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4818" name="Picture 2" descr="https://c.wallhere.com/photos/61/29/1920x1080_px_Disney_Donald_Duck_Goofy_Kingdom_Hearts_Mickey_Mouse_movies-632965.jpg!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924944"/>
            <a:ext cx="6400712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flipH="1">
            <a:off x="179512" y="5661248"/>
            <a:ext cx="1512168" cy="100811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" y="-1"/>
          <a:ext cx="9144000" cy="6858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9791"/>
                <a:gridCol w="1584176"/>
                <a:gridCol w="1728192"/>
                <a:gridCol w="1584176"/>
                <a:gridCol w="1547665"/>
              </a:tblGrid>
              <a:tr h="106510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Theme</a:t>
                      </a:r>
                      <a:endParaRPr lang="ru-RU" sz="4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Points </a:t>
                      </a:r>
                      <a:endParaRPr lang="ru-RU" sz="4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510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Professions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" action="ppaction://hlinkshowjump?jump=nextslide"/>
                        </a:rPr>
                        <a:t>10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3" action="ppaction://hlinksldjump"/>
                        </a:rPr>
                        <a:t>20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4" action="ppaction://hlinksldjump"/>
                        </a:rPr>
                        <a:t>30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5" action="ppaction://hlinksldjump"/>
                        </a:rPr>
                        <a:t>40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06510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Cartoons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6" action="ppaction://hlinksldjump"/>
                        </a:rPr>
                        <a:t>10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7" action="ppaction://hlinksldjump"/>
                        </a:rPr>
                        <a:t>20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8" action="ppaction://hlinksldjump"/>
                        </a:rPr>
                        <a:t>30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9" action="ppaction://hlinksldjump"/>
                        </a:rPr>
                        <a:t>40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22089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Facts about movies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0" action="ppaction://hlinksldjump"/>
                        </a:rPr>
                        <a:t>10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1" action="ppaction://hlinksldjump"/>
                        </a:rPr>
                        <a:t>20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2" action="ppaction://hlinksldjump"/>
                        </a:rPr>
                        <a:t>30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3" action="ppaction://hlinksldjump"/>
                        </a:rPr>
                        <a:t>40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22089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Guess who/what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4" action="ppaction://hlinksldjump"/>
                        </a:rPr>
                        <a:t>10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5" action="ppaction://hlinksldjump"/>
                        </a:rPr>
                        <a:t>20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6" action="ppaction://hlinksldjump"/>
                        </a:rPr>
                        <a:t>30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7" action="ppaction://hlinksldjump"/>
                        </a:rPr>
                        <a:t>40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22089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Both teams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8" action="ppaction://hlinksldjump"/>
                        </a:rPr>
                        <a:t>10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19" action="ppaction://hlinksldjump"/>
                        </a:rPr>
                        <a:t>20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0" action="ppaction://hlinksldjump"/>
                        </a:rPr>
                        <a:t>30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hlinkClick r:id="rId21" action="ppaction://hlinksldjump"/>
                        </a:rPr>
                        <a:t>40</a:t>
                      </a:r>
                      <a:endParaRPr lang="ru-RU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298378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</a:t>
            </a:r>
            <a:b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Name as many genres as you can</a:t>
            </a:r>
            <a:endParaRPr lang="ru-RU" sz="7200" dirty="0"/>
          </a:p>
        </p:txBody>
      </p:sp>
      <p:pic>
        <p:nvPicPr>
          <p:cNvPr id="35842" name="Picture 2" descr="https://ds04.infourok.ru/uploads/ex/050e/0001c645-b73bdb6c/img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4402" y="3501008"/>
            <a:ext cx="583959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96336" y="5229200"/>
            <a:ext cx="1368152" cy="1628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flipH="1">
            <a:off x="611560" y="4869160"/>
            <a:ext cx="1584176" cy="115212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kino-punk.ru/wp-content/uploads/2020/07/5c5f7b30e8ff588dbbe372c1b19fc6b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4677" y="2348880"/>
            <a:ext cx="3039323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205172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latin typeface="Comic Sans MS" pitchFamily="66" charset="0"/>
              </a:rPr>
              <a:t>30</a:t>
            </a:r>
            <a:br>
              <a:rPr lang="en-US" sz="6600" b="1" dirty="0" smtClean="0">
                <a:latin typeface="Comic Sans MS" pitchFamily="66" charset="0"/>
              </a:rPr>
            </a:b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Make up the phrase.</a:t>
            </a:r>
            <a:b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Try to name the film 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47664" y="4293096"/>
            <a:ext cx="4608512" cy="1008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>
                <a:latin typeface="Comic Sans MS" pitchFamily="66" charset="0"/>
              </a:rPr>
              <a:t>I will be back</a:t>
            </a:r>
            <a:endParaRPr lang="ru-RU" sz="4800" b="1" dirty="0">
              <a:latin typeface="Comic Sans MS" pitchFamily="66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flipH="1">
            <a:off x="323528" y="5517232"/>
            <a:ext cx="1656184" cy="93610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Show the character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7890" name="Picture 2" descr="https://www.nastol.com.ua/download.php?img=201311/1920x1200/nastol.com.ua-656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6106279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flipH="1">
            <a:off x="147484" y="5681199"/>
            <a:ext cx="1800200" cy="100811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260648"/>
          <a:ext cx="6096000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841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endParaRPr lang="en-US" sz="2400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sz="24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The game was interesting</a:t>
                      </a:r>
                      <a:endParaRPr lang="ru-RU" sz="24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sz="24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The</a:t>
                      </a:r>
                      <a:r>
                        <a:rPr lang="en-US" sz="2400" u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game was 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sz="24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The game was boring</a:t>
                      </a:r>
                      <a:endParaRPr lang="ru-RU" sz="24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8918" name="Picture 6" descr="https://miro.medium.com/max/2400/1*3ngV1cO4RjYMKemqPqmhDw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016224" cy="1591142"/>
          </a:xfrm>
          <a:prstGeom prst="rect">
            <a:avLst/>
          </a:prstGeom>
          <a:noFill/>
        </p:spPr>
      </p:pic>
      <p:pic>
        <p:nvPicPr>
          <p:cNvPr id="38920" name="Picture 8" descr="https://melkie.net/wp-content/uploads/2017/12/smayl-spokoyny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2088232" cy="1584176"/>
          </a:xfrm>
          <a:prstGeom prst="rect">
            <a:avLst/>
          </a:prstGeom>
          <a:noFill/>
        </p:spPr>
      </p:pic>
      <p:pic>
        <p:nvPicPr>
          <p:cNvPr id="38922" name="Picture 10" descr="https://i.pinimg.com/236x/08/5f/56/085f569a3c7e5c9904dbca4a11d5ae88.jpg?nii=t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1988838" cy="1844824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048000" y="3501008"/>
          <a:ext cx="6096000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841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endParaRPr lang="en-US" sz="2400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sz="24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I`ve</a:t>
                      </a:r>
                      <a:r>
                        <a:rPr lang="en-US" sz="2400" u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got a lot of new information</a:t>
                      </a:r>
                      <a:endParaRPr lang="ru-RU" sz="24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sz="24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I knew everything before</a:t>
                      </a:r>
                      <a:r>
                        <a:rPr lang="en-US" sz="2400" u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endParaRPr lang="ru-RU" sz="24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sz="24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I`ve</a:t>
                      </a:r>
                      <a:r>
                        <a:rPr lang="en-US" sz="2400" u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got nothing new</a:t>
                      </a:r>
                      <a:endParaRPr lang="ru-RU" sz="24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6" descr="https://miro.medium.com/max/2400/1*3ngV1cO4RjYMKemqPqmhDw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2016224" cy="1591142"/>
          </a:xfrm>
          <a:prstGeom prst="rect">
            <a:avLst/>
          </a:prstGeom>
          <a:noFill/>
        </p:spPr>
      </p:pic>
      <p:pic>
        <p:nvPicPr>
          <p:cNvPr id="12" name="Picture 8" descr="https://melkie.net/wp-content/uploads/2017/12/smayl-spokoyny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501008"/>
            <a:ext cx="2088232" cy="1584176"/>
          </a:xfrm>
          <a:prstGeom prst="rect">
            <a:avLst/>
          </a:prstGeom>
          <a:noFill/>
        </p:spPr>
      </p:pic>
      <p:pic>
        <p:nvPicPr>
          <p:cNvPr id="13" name="Picture 10" descr="https://i.pinimg.com/236x/08/5f/56/085f569a3c7e5c9904dbca4a11d5ae88.jpg?nii=t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162" y="3356992"/>
            <a:ext cx="1988838" cy="172819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452320" y="1412776"/>
            <a:ext cx="11529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u="none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ru-RU" sz="9600" b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6444208" y="2564904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971600" y="4941168"/>
            <a:ext cx="9364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b="1" u="none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endParaRPr lang="ru-RU" sz="9600" b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979712" y="6093296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08720"/>
            <a:ext cx="9144000" cy="13681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person, whose job is to perform in plays and films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14338" name="Picture 2" descr="https://tvcenter.ru/wp-content/uploads/2016/11/gollivudskie-akteryi-i-aktrisyi-gollivu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01616"/>
            <a:ext cx="8574835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979712" y="2420888"/>
            <a:ext cx="54457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 actor/ an actress</a:t>
            </a:r>
            <a:endParaRPr lang="ru-RU" sz="4000" dirty="0"/>
          </a:p>
        </p:txBody>
      </p:sp>
      <p:sp>
        <p:nvSpPr>
          <p:cNvPr id="6" name="Стрелка вправо 5">
            <a:hlinkClick r:id="" action="ppaction://hlinkshowjump?jump=previousslide"/>
          </p:cNvPr>
          <p:cNvSpPr/>
          <p:nvPr/>
        </p:nvSpPr>
        <p:spPr>
          <a:xfrm flipH="1">
            <a:off x="179512" y="188640"/>
            <a:ext cx="864096" cy="64807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What profession is this?</a:t>
            </a:r>
            <a:endParaRPr lang="ru-RU" sz="54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6386" name="Picture 2" descr="https://i.pinimg.com/736x/34/f5/db/34f5db1930df3f03dd5e0bf100bee7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5184576" cy="5272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 rot="20530621">
            <a:off x="5887383" y="2846344"/>
            <a:ext cx="940813" cy="2732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95972" y="6021288"/>
            <a:ext cx="274802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director</a:t>
            </a:r>
            <a:endParaRPr lang="ru-RU" sz="3600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179512" y="5949280"/>
            <a:ext cx="1331640" cy="72008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013176"/>
            <a:ext cx="1224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by the sound</a:t>
            </a:r>
            <a:endParaRPr lang="ru-RU" sz="7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2" name="Picture 4" descr="https://img2.freepng.ru/20181119/ybp/kisspng-clip-art-photographic-film-vector-graphics-video-c-cameraman-films-scene-with-video-camera-vector-i-5bf267890303d7.6223135715426128730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6331632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522770" y="6093296"/>
            <a:ext cx="2621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 operator 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 flipH="1">
            <a:off x="179512" y="5949280"/>
            <a:ext cx="1691680" cy="57606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5229200"/>
            <a:ext cx="1224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30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124744"/>
            <a:ext cx="7772400" cy="11171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Solve the puzzle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8434" name="Picture 2" descr="https://ds05.infourok.ru/uploads/ex/0962/00083339-10a1c05e/hello_html_m49c8aed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780928"/>
            <a:ext cx="1852267" cy="3168352"/>
          </a:xfrm>
          <a:prstGeom prst="rect">
            <a:avLst/>
          </a:prstGeom>
          <a:noFill/>
        </p:spPr>
      </p:pic>
      <p:sp>
        <p:nvSpPr>
          <p:cNvPr id="8" name="Умножение 7"/>
          <p:cNvSpPr/>
          <p:nvPr/>
        </p:nvSpPr>
        <p:spPr>
          <a:xfrm>
            <a:off x="3995936" y="2780928"/>
            <a:ext cx="1944216" cy="3024336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6" name="Picture 4" descr="https://i.pinimg.com/originals/cd/32/d8/cd32d86df8b08b29de4842ec38f48acd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284984"/>
            <a:ext cx="1095625" cy="208823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120415" y="6021288"/>
            <a:ext cx="30235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body double</a:t>
            </a:r>
          </a:p>
        </p:txBody>
      </p:sp>
      <p:sp>
        <p:nvSpPr>
          <p:cNvPr id="11" name="Стрелка вправо 10">
            <a:hlinkClick r:id="rId4" action="ppaction://hlinksldjump"/>
          </p:cNvPr>
          <p:cNvSpPr/>
          <p:nvPr/>
        </p:nvSpPr>
        <p:spPr>
          <a:xfrm flipH="1">
            <a:off x="251520" y="5949280"/>
            <a:ext cx="1368152" cy="64807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4" cy="1512168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You miss your turn</a:t>
            </a:r>
            <a:endParaRPr lang="ru-RU" sz="6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9458" name="Picture 2" descr="http://risovach.ru/upload/2015/10/generator/idi-obnimu_95838797_orig_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5296059" cy="4248472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flipH="1">
            <a:off x="179512" y="6021288"/>
            <a:ext cx="1152128" cy="64807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52736"/>
            <a:ext cx="9144000" cy="15491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How many parts of the Harry Potter movie do you know?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482" name="Picture 2" descr="https://trikky.ru/wp-content/blogs.dir/1/files/2020/04/20/orig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564904"/>
            <a:ext cx="6272697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flipH="1">
            <a:off x="179512" y="5877272"/>
            <a:ext cx="1403648" cy="79208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6" name="Picture 6" descr="https://i.pinimg.com/originals/00/98/a3/0098a34aac6a6813ff940506e936f878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2102" y="4769769"/>
            <a:ext cx="1551898" cy="2088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80728"/>
            <a:ext cx="9144000" cy="1621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What was the name of this boy in the film “Home Alone”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1508" name="Picture 4" descr="https://image.tmdb.org/t/p/original/jrGzXoRqX18EcC6CNxjgQHfYa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348880"/>
            <a:ext cx="678475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979712" y="3068960"/>
            <a:ext cx="226696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Kevin</a:t>
            </a:r>
            <a:endParaRPr lang="ru-RU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0" y="5993904"/>
            <a:ext cx="1368152" cy="86409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208</TotalTime>
  <Words>195</Words>
  <Application>Microsoft Office PowerPoint</Application>
  <PresentationFormat>Экран (4:3)</PresentationFormat>
  <Paragraphs>89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Such interesting movies</vt:lpstr>
      <vt:lpstr>Презентация PowerPoint</vt:lpstr>
      <vt:lpstr>10</vt:lpstr>
      <vt:lpstr>What profession is this?</vt:lpstr>
      <vt:lpstr>Guess by the sound</vt:lpstr>
      <vt:lpstr>40</vt:lpstr>
      <vt:lpstr>You miss your turn</vt:lpstr>
      <vt:lpstr>10</vt:lpstr>
      <vt:lpstr>40</vt:lpstr>
      <vt:lpstr>30</vt:lpstr>
      <vt:lpstr>20</vt:lpstr>
      <vt:lpstr>40 Guess by the sound</vt:lpstr>
      <vt:lpstr>10 Name the characters</vt:lpstr>
      <vt:lpstr>20 Is it true, that the number of the mane character`s house in the cartoon “Up” is the same (такой же) as the number of the director`s house? </vt:lpstr>
      <vt:lpstr>30 What does WALL-E use (использовать) to speak?</vt:lpstr>
      <vt:lpstr>10 Guess the character</vt:lpstr>
      <vt:lpstr>40 Who is it?</vt:lpstr>
      <vt:lpstr>30 Name the film</vt:lpstr>
      <vt:lpstr>10 Name as many cartoons as you can</vt:lpstr>
      <vt:lpstr>20 Name as many genres as you can</vt:lpstr>
      <vt:lpstr>30 Make up the phrase. Try to name the film </vt:lpstr>
      <vt:lpstr>40 Show the character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Such interesting movies</dc:title>
  <dc:creator>Орлов</dc:creator>
  <cp:lastModifiedBy>Учитель</cp:lastModifiedBy>
  <cp:revision>23</cp:revision>
  <dcterms:created xsi:type="dcterms:W3CDTF">2021-02-11T15:47:18Z</dcterms:created>
  <dcterms:modified xsi:type="dcterms:W3CDTF">2021-10-26T07:31:32Z</dcterms:modified>
</cp:coreProperties>
</file>