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328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3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38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48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35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400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98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85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61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47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665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B13C0-8725-4087-BFFE-8936402BE10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E0D42-7572-4604-AE9A-0C6F9627D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967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1.Проверка д/з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6270" y="549745"/>
            <a:ext cx="9144000" cy="1655762"/>
          </a:xfrm>
        </p:spPr>
        <p:txBody>
          <a:bodyPr/>
          <a:lstStyle/>
          <a:p>
            <a:r>
              <a:rPr lang="ru-RU" dirty="0" smtClean="0"/>
              <a:t>6 класс</a:t>
            </a:r>
          </a:p>
          <a:p>
            <a:r>
              <a:rPr lang="ru-RU" dirty="0" smtClean="0"/>
              <a:t>обществознание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686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Третьяковы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Сергей Михайлович</a:t>
            </a:r>
            <a:r>
              <a:rPr lang="ru-RU" dirty="0"/>
              <a:t> </a:t>
            </a:r>
            <a:r>
              <a:rPr lang="ru-RU" dirty="0" smtClean="0"/>
              <a:t> Павел Михайлович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7589" y="2228046"/>
            <a:ext cx="7160653" cy="384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81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789" y="80053"/>
            <a:ext cx="11225011" cy="97908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Бугров Николай(1837—1911)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991" y="1171168"/>
            <a:ext cx="5494209" cy="41676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384" y="1395639"/>
            <a:ext cx="4719573" cy="301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965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Д/з параграф 8 вопросы с.73,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Онлайн обществознание 6 класс тест №2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(одна попытка- время </a:t>
            </a:r>
            <a:r>
              <a:rPr lang="ru-RU" smtClean="0">
                <a:solidFill>
                  <a:srgbClr val="FF0000"/>
                </a:solidFill>
              </a:rPr>
              <a:t>6 минут 17-19 </a:t>
            </a:r>
            <a:r>
              <a:rPr lang="ru-RU" dirty="0" smtClean="0">
                <a:solidFill>
                  <a:srgbClr val="FF0000"/>
                </a:solidFill>
              </a:rPr>
              <a:t>.12.2020)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130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39" y="579549"/>
            <a:ext cx="10890161" cy="559741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8000" dirty="0" smtClean="0"/>
              <a:t>1.ОСОБЕННОСТИ ВИДЫ ДЕЯТЕЛЬНОСТИ</a:t>
            </a:r>
          </a:p>
          <a:p>
            <a:endParaRPr lang="ru-RU" sz="8000" dirty="0" smtClean="0"/>
          </a:p>
          <a:p>
            <a:pPr marL="0" indent="0">
              <a:buNone/>
            </a:pPr>
            <a:r>
              <a:rPr lang="ru-RU" sz="8000" dirty="0" smtClean="0"/>
              <a:t>А) создание необходимых людям благ</a:t>
            </a:r>
          </a:p>
          <a:p>
            <a:endParaRPr lang="ru-RU" sz="8000" dirty="0" smtClean="0"/>
          </a:p>
          <a:p>
            <a:pPr marL="0" indent="0">
              <a:buNone/>
            </a:pPr>
            <a:r>
              <a:rPr lang="ru-RU" sz="8000" dirty="0" smtClean="0"/>
              <a:t>Б) наличие воображаемой обстановки</a:t>
            </a:r>
          </a:p>
          <a:p>
            <a:endParaRPr lang="ru-RU" sz="8000" dirty="0" smtClean="0"/>
          </a:p>
          <a:p>
            <a:pPr marL="0" indent="0">
              <a:buNone/>
            </a:pPr>
            <a:r>
              <a:rPr lang="ru-RU" sz="8000" dirty="0" smtClean="0"/>
              <a:t>В) обязательное использование языка</a:t>
            </a:r>
          </a:p>
          <a:p>
            <a:endParaRPr lang="ru-RU" sz="8000" dirty="0" smtClean="0"/>
          </a:p>
          <a:p>
            <a:pPr marL="0" indent="0">
              <a:buNone/>
            </a:pPr>
            <a:r>
              <a:rPr lang="ru-RU" sz="8000" dirty="0" smtClean="0"/>
              <a:t>Г) необходимость специальной</a:t>
            </a:r>
          </a:p>
          <a:p>
            <a:pPr marL="0" indent="0">
              <a:buNone/>
            </a:pPr>
            <a:r>
              <a:rPr lang="ru-RU" sz="8000" dirty="0" smtClean="0"/>
              <a:t>подготовки   </a:t>
            </a:r>
          </a:p>
          <a:p>
            <a:pPr marL="0" indent="0"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1) Игра           2) общение                 3) труд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endParaRPr lang="ru-RU" sz="8000" dirty="0" smtClean="0"/>
          </a:p>
        </p:txBody>
      </p:sp>
    </p:spTree>
    <p:extLst>
      <p:ext uri="{BB962C8B-B14F-4D97-AF65-F5344CB8AC3E}">
        <p14:creationId xmlns:p14="http://schemas.microsoft.com/office/powerpoint/2010/main" val="3278420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2.Что объединяет это схема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7887" y="1609196"/>
            <a:ext cx="9118243" cy="448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288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2428" y="347730"/>
            <a:ext cx="10761372" cy="582923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3.Найдите </a:t>
            </a:r>
            <a:r>
              <a:rPr lang="ru-RU" i="1" dirty="0"/>
              <a:t>в приведенном ниже списке биологические (природные) качества человека и запишите цифры, под которыми они указаны.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1.</a:t>
            </a:r>
            <a:r>
              <a:rPr lang="ru-RU" dirty="0"/>
              <a:t> способность к продолжению рода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 </a:t>
            </a:r>
            <a:r>
              <a:rPr lang="ru-RU" dirty="0"/>
              <a:t>. умение защищаться от врагов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 умение находить пропитание и обустраивать жилье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. способность преобразовывать природную среду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5</a:t>
            </a:r>
            <a:r>
              <a:rPr lang="ru-RU" dirty="0"/>
              <a:t>. забота о </a:t>
            </a:r>
            <a:r>
              <a:rPr lang="ru-RU" dirty="0" smtClean="0"/>
              <a:t>потомстве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6</a:t>
            </a:r>
            <a:r>
              <a:rPr lang="ru-RU" dirty="0"/>
              <a:t>. способность создавать новые предметы, не имеющие природных аналогов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539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объединяет эти пословицы?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откладывай на завтра то, что можно сделать сегодня</a:t>
            </a:r>
          </a:p>
          <a:p>
            <a:r>
              <a:rPr lang="ru-RU" dirty="0" smtClean="0"/>
              <a:t>Дело мастера боится</a:t>
            </a:r>
          </a:p>
          <a:p>
            <a:r>
              <a:rPr lang="ru-RU" dirty="0" smtClean="0"/>
              <a:t>Муравей невелик, а горы копает</a:t>
            </a:r>
          </a:p>
          <a:p>
            <a:r>
              <a:rPr lang="ru-RU" dirty="0" smtClean="0"/>
              <a:t>Под лежачий камень вода не течёт.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200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Новая тема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59" y="1867437"/>
            <a:ext cx="10658341" cy="4309525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Связь между деятельностью и формированием личности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319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Страница 68 посмотрите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Труд бывает каким?</a:t>
            </a:r>
          </a:p>
          <a:p>
            <a:r>
              <a:rPr lang="ru-RU" dirty="0" smtClean="0"/>
              <a:t>продавца,</a:t>
            </a:r>
          </a:p>
          <a:p>
            <a:r>
              <a:rPr lang="ru-RU" dirty="0" smtClean="0"/>
              <a:t>водителя, </a:t>
            </a:r>
          </a:p>
          <a:p>
            <a:r>
              <a:rPr lang="ru-RU" dirty="0" smtClean="0"/>
              <a:t>шахтера,</a:t>
            </a:r>
          </a:p>
          <a:p>
            <a:r>
              <a:rPr lang="ru-RU" dirty="0" smtClean="0"/>
              <a:t>космонавта,</a:t>
            </a:r>
          </a:p>
          <a:p>
            <a:r>
              <a:rPr lang="ru-RU" dirty="0" smtClean="0"/>
              <a:t>машиниста,</a:t>
            </a:r>
          </a:p>
          <a:p>
            <a:r>
              <a:rPr lang="ru-RU" dirty="0" smtClean="0"/>
              <a:t>футболиста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811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25" y="669701"/>
            <a:ext cx="11186375" cy="5507262"/>
          </a:xfrm>
        </p:spPr>
        <p:txBody>
          <a:bodyPr>
            <a:normAutofit/>
            <a:scene3d>
              <a:camera prst="perspectiveAbove"/>
              <a:lightRig rig="threePt" dir="t"/>
            </a:scene3d>
          </a:bodyPr>
          <a:lstStyle/>
          <a:p>
            <a:pPr marL="0" indent="0">
              <a:buNone/>
            </a:pPr>
            <a:r>
              <a:rPr lang="ru-RU" b="1" dirty="0" smtClean="0"/>
              <a:t>Трудом создаются товары, вещи, услуги.</a:t>
            </a:r>
          </a:p>
          <a:p>
            <a:pPr marL="0" indent="0">
              <a:buNone/>
            </a:pP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</a:p>
          <a:p>
            <a:pPr marL="0" indent="0">
              <a:buNone/>
            </a:pP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Чем отличается труд от услуги</a:t>
            </a:r>
          </a:p>
          <a:p>
            <a:pPr marL="0" indent="0">
              <a:buNone/>
            </a:pP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Труд это общественно полезная деятельность</a:t>
            </a:r>
          </a:p>
          <a:p>
            <a:pPr marL="0" indent="0">
              <a:buNone/>
            </a:pP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 Важно ли правильно оценивать труд</a:t>
            </a:r>
          </a:p>
          <a:p>
            <a:pPr marL="0" indent="0">
              <a:buNone/>
            </a:pP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? </a:t>
            </a:r>
          </a:p>
          <a:p>
            <a:pPr marL="0" indent="0">
              <a:buNone/>
            </a:pP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  Как его оценивают</a:t>
            </a:r>
          </a:p>
          <a:p>
            <a:pPr marL="0" indent="0">
              <a:buNone/>
            </a:pP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833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851" y="167425"/>
            <a:ext cx="11018949" cy="1523263"/>
          </a:xfrm>
        </p:spPr>
        <p:txBody>
          <a:bodyPr/>
          <a:lstStyle/>
          <a:p>
            <a:r>
              <a:rPr lang="ru-RU" dirty="0" smtClean="0"/>
              <a:t>Меценаты России</a:t>
            </a:r>
            <a:endParaRPr lang="ru-RU" dirty="0"/>
          </a:p>
        </p:txBody>
      </p:sp>
      <p:pic>
        <p:nvPicPr>
          <p:cNvPr id="1026" name="Picture 2" descr="Морозов, Савва Тимофеевич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51" y="1315621"/>
            <a:ext cx="2880133" cy="245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34851" y="5241701"/>
            <a:ext cx="11018949" cy="93526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Самым важным, пожалуй, оказался его вклад в создание Московского Художественного театра (МХТ им. Чехова): на строительство его здания и прочие нужды Морозов потратил колоссальную сумму — около полумиллиона рублей.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0267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223</Words>
  <Application>Microsoft Office PowerPoint</Application>
  <PresentationFormat>Широкоэкранный</PresentationFormat>
  <Paragraphs>59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1.Проверка д/з</vt:lpstr>
      <vt:lpstr>Презентация PowerPoint</vt:lpstr>
      <vt:lpstr>2.Что объединяет это схема</vt:lpstr>
      <vt:lpstr>Презентация PowerPoint</vt:lpstr>
      <vt:lpstr>Что объединяет эти пословицы?</vt:lpstr>
      <vt:lpstr>Новая тема урока:</vt:lpstr>
      <vt:lpstr>Страница 68 посмотрите слова</vt:lpstr>
      <vt:lpstr>Презентация PowerPoint</vt:lpstr>
      <vt:lpstr>Меценаты России</vt:lpstr>
      <vt:lpstr>             Третьяковы  Сергей Михайлович  Павел Михайлович</vt:lpstr>
      <vt:lpstr>Бугров Николай(1837—1911)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1.Проверка д/з</dc:title>
  <dc:creator>Zver</dc:creator>
  <cp:lastModifiedBy>Наталья</cp:lastModifiedBy>
  <cp:revision>10</cp:revision>
  <dcterms:created xsi:type="dcterms:W3CDTF">2020-12-16T09:01:40Z</dcterms:created>
  <dcterms:modified xsi:type="dcterms:W3CDTF">2021-10-26T10:56:51Z</dcterms:modified>
</cp:coreProperties>
</file>